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304" r:id="rId4"/>
    <p:sldId id="305" r:id="rId5"/>
    <p:sldId id="257" r:id="rId6"/>
    <p:sldId id="264" r:id="rId7"/>
    <p:sldId id="263" r:id="rId8"/>
    <p:sldId id="258" r:id="rId9"/>
    <p:sldId id="286" r:id="rId10"/>
    <p:sldId id="274" r:id="rId11"/>
    <p:sldId id="290" r:id="rId12"/>
    <p:sldId id="280" r:id="rId13"/>
    <p:sldId id="271" r:id="rId14"/>
    <p:sldId id="287" r:id="rId15"/>
    <p:sldId id="291" r:id="rId16"/>
    <p:sldId id="294" r:id="rId17"/>
    <p:sldId id="281" r:id="rId18"/>
    <p:sldId id="293" r:id="rId19"/>
    <p:sldId id="283" r:id="rId20"/>
    <p:sldId id="298"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que BELTRAME" initials="MB" lastIdx="2" clrIdx="0">
    <p:extLst>
      <p:ext uri="{19B8F6BF-5375-455C-9EA6-DF929625EA0E}">
        <p15:presenceInfo xmlns:p15="http://schemas.microsoft.com/office/powerpoint/2012/main" userId="5db8ab3d4f4e08d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que BELTRAME" userId="5db8ab3d4f4e08d1" providerId="LiveId" clId="{08D405A8-8918-4D0A-88EF-EDB7D80CA6CD}"/>
    <pc:docChg chg="undo custSel modSld">
      <pc:chgData name="Monique BELTRAME" userId="5db8ab3d4f4e08d1" providerId="LiveId" clId="{08D405A8-8918-4D0A-88EF-EDB7D80CA6CD}" dt="2022-03-30T08:37:36.542" v="1220" actId="13926"/>
      <pc:docMkLst>
        <pc:docMk/>
      </pc:docMkLst>
      <pc:sldChg chg="modSp mod modAnim">
        <pc:chgData name="Monique BELTRAME" userId="5db8ab3d4f4e08d1" providerId="LiveId" clId="{08D405A8-8918-4D0A-88EF-EDB7D80CA6CD}" dt="2022-03-30T06:41:42.677" v="80" actId="20577"/>
        <pc:sldMkLst>
          <pc:docMk/>
          <pc:sldMk cId="2606906816" sldId="257"/>
        </pc:sldMkLst>
        <pc:spChg chg="mod">
          <ac:chgData name="Monique BELTRAME" userId="5db8ab3d4f4e08d1" providerId="LiveId" clId="{08D405A8-8918-4D0A-88EF-EDB7D80CA6CD}" dt="2022-03-30T06:41:42.677" v="80" actId="20577"/>
          <ac:spMkLst>
            <pc:docMk/>
            <pc:sldMk cId="2606906816" sldId="257"/>
            <ac:spMk id="3" creationId="{82839577-78B9-47D8-9DF8-C44648C9CA56}"/>
          </ac:spMkLst>
        </pc:spChg>
      </pc:sldChg>
      <pc:sldChg chg="modSp mod">
        <pc:chgData name="Monique BELTRAME" userId="5db8ab3d4f4e08d1" providerId="LiveId" clId="{08D405A8-8918-4D0A-88EF-EDB7D80CA6CD}" dt="2022-03-30T07:11:29.016" v="541" actId="20577"/>
        <pc:sldMkLst>
          <pc:docMk/>
          <pc:sldMk cId="4227979274" sldId="258"/>
        </pc:sldMkLst>
        <pc:spChg chg="mod">
          <ac:chgData name="Monique BELTRAME" userId="5db8ab3d4f4e08d1" providerId="LiveId" clId="{08D405A8-8918-4D0A-88EF-EDB7D80CA6CD}" dt="2022-03-30T07:11:29.016" v="541" actId="20577"/>
          <ac:spMkLst>
            <pc:docMk/>
            <pc:sldMk cId="4227979274" sldId="258"/>
            <ac:spMk id="2" creationId="{AFD4E486-4590-42A4-B98C-EE4CF2D6380B}"/>
          </ac:spMkLst>
        </pc:spChg>
        <pc:spChg chg="mod">
          <ac:chgData name="Monique BELTRAME" userId="5db8ab3d4f4e08d1" providerId="LiveId" clId="{08D405A8-8918-4D0A-88EF-EDB7D80CA6CD}" dt="2022-03-30T06:58:03.939" v="240" actId="20577"/>
          <ac:spMkLst>
            <pc:docMk/>
            <pc:sldMk cId="4227979274" sldId="258"/>
            <ac:spMk id="5" creationId="{269B817C-5CE4-4C58-9028-8BC348178BBD}"/>
          </ac:spMkLst>
        </pc:spChg>
      </pc:sldChg>
      <pc:sldChg chg="modSp mod">
        <pc:chgData name="Monique BELTRAME" userId="5db8ab3d4f4e08d1" providerId="LiveId" clId="{08D405A8-8918-4D0A-88EF-EDB7D80CA6CD}" dt="2022-03-30T07:12:27.448" v="551" actId="113"/>
        <pc:sldMkLst>
          <pc:docMk/>
          <pc:sldMk cId="2735970596" sldId="263"/>
        </pc:sldMkLst>
        <pc:spChg chg="mod">
          <ac:chgData name="Monique BELTRAME" userId="5db8ab3d4f4e08d1" providerId="LiveId" clId="{08D405A8-8918-4D0A-88EF-EDB7D80CA6CD}" dt="2022-03-30T07:12:27.448" v="551" actId="113"/>
          <ac:spMkLst>
            <pc:docMk/>
            <pc:sldMk cId="2735970596" sldId="263"/>
            <ac:spMk id="2" creationId="{EE928F17-5BB8-4E03-ACA8-62B0AB7BBD31}"/>
          </ac:spMkLst>
        </pc:spChg>
        <pc:spChg chg="mod">
          <ac:chgData name="Monique BELTRAME" userId="5db8ab3d4f4e08d1" providerId="LiveId" clId="{08D405A8-8918-4D0A-88EF-EDB7D80CA6CD}" dt="2022-03-30T06:48:28.452" v="202" actId="20577"/>
          <ac:spMkLst>
            <pc:docMk/>
            <pc:sldMk cId="2735970596" sldId="263"/>
            <ac:spMk id="4" creationId="{C573C678-CB64-47D4-A7A6-1FC1A16A53D9}"/>
          </ac:spMkLst>
        </pc:spChg>
      </pc:sldChg>
      <pc:sldChg chg="modSp mod">
        <pc:chgData name="Monique BELTRAME" userId="5db8ab3d4f4e08d1" providerId="LiveId" clId="{08D405A8-8918-4D0A-88EF-EDB7D80CA6CD}" dt="2022-03-30T06:46:11.041" v="171" actId="20577"/>
        <pc:sldMkLst>
          <pc:docMk/>
          <pc:sldMk cId="2109723353" sldId="264"/>
        </pc:sldMkLst>
        <pc:spChg chg="mod">
          <ac:chgData name="Monique BELTRAME" userId="5db8ab3d4f4e08d1" providerId="LiveId" clId="{08D405A8-8918-4D0A-88EF-EDB7D80CA6CD}" dt="2022-03-30T06:44:31.323" v="126" actId="20577"/>
          <ac:spMkLst>
            <pc:docMk/>
            <pc:sldMk cId="2109723353" sldId="264"/>
            <ac:spMk id="2" creationId="{B5974C36-A49A-4B9B-B959-FB0587910536}"/>
          </ac:spMkLst>
        </pc:spChg>
        <pc:spChg chg="mod">
          <ac:chgData name="Monique BELTRAME" userId="5db8ab3d4f4e08d1" providerId="LiveId" clId="{08D405A8-8918-4D0A-88EF-EDB7D80CA6CD}" dt="2022-03-30T06:46:11.041" v="171" actId="20577"/>
          <ac:spMkLst>
            <pc:docMk/>
            <pc:sldMk cId="2109723353" sldId="264"/>
            <ac:spMk id="3" creationId="{4274D5AF-F5BA-4F30-ADFA-CF838A5D5E21}"/>
          </ac:spMkLst>
        </pc:spChg>
      </pc:sldChg>
      <pc:sldChg chg="modSp mod">
        <pc:chgData name="Monique BELTRAME" userId="5db8ab3d4f4e08d1" providerId="LiveId" clId="{08D405A8-8918-4D0A-88EF-EDB7D80CA6CD}" dt="2022-03-30T07:45:05.096" v="1022" actId="20577"/>
        <pc:sldMkLst>
          <pc:docMk/>
          <pc:sldMk cId="1854530472" sldId="271"/>
        </pc:sldMkLst>
        <pc:spChg chg="mod">
          <ac:chgData name="Monique BELTRAME" userId="5db8ab3d4f4e08d1" providerId="LiveId" clId="{08D405A8-8918-4D0A-88EF-EDB7D80CA6CD}" dt="2022-03-30T07:45:05.096" v="1022" actId="20577"/>
          <ac:spMkLst>
            <pc:docMk/>
            <pc:sldMk cId="1854530472" sldId="271"/>
            <ac:spMk id="2" creationId="{072BFA00-7049-47D3-BB15-66583A8F30A4}"/>
          </ac:spMkLst>
        </pc:spChg>
      </pc:sldChg>
      <pc:sldChg chg="modSp mod">
        <pc:chgData name="Monique BELTRAME" userId="5db8ab3d4f4e08d1" providerId="LiveId" clId="{08D405A8-8918-4D0A-88EF-EDB7D80CA6CD}" dt="2022-03-30T07:16:24.924" v="595" actId="255"/>
        <pc:sldMkLst>
          <pc:docMk/>
          <pc:sldMk cId="1794559465" sldId="274"/>
        </pc:sldMkLst>
        <pc:spChg chg="mod">
          <ac:chgData name="Monique BELTRAME" userId="5db8ab3d4f4e08d1" providerId="LiveId" clId="{08D405A8-8918-4D0A-88EF-EDB7D80CA6CD}" dt="2022-03-30T07:16:24.924" v="595" actId="255"/>
          <ac:spMkLst>
            <pc:docMk/>
            <pc:sldMk cId="1794559465" sldId="274"/>
            <ac:spMk id="2" creationId="{2EF8931A-2CD9-4988-A86B-8D640DE79CE0}"/>
          </ac:spMkLst>
        </pc:spChg>
        <pc:spChg chg="mod">
          <ac:chgData name="Monique BELTRAME" userId="5db8ab3d4f4e08d1" providerId="LiveId" clId="{08D405A8-8918-4D0A-88EF-EDB7D80CA6CD}" dt="2022-03-30T07:15:23.193" v="591" actId="20577"/>
          <ac:spMkLst>
            <pc:docMk/>
            <pc:sldMk cId="1794559465" sldId="274"/>
            <ac:spMk id="4" creationId="{E91B7F29-DB74-479E-9620-892BECD154BC}"/>
          </ac:spMkLst>
        </pc:spChg>
      </pc:sldChg>
      <pc:sldChg chg="modSp mod">
        <pc:chgData name="Monique BELTRAME" userId="5db8ab3d4f4e08d1" providerId="LiveId" clId="{08D405A8-8918-4D0A-88EF-EDB7D80CA6CD}" dt="2022-03-30T07:43:44.136" v="964" actId="20577"/>
        <pc:sldMkLst>
          <pc:docMk/>
          <pc:sldMk cId="1476659829" sldId="280"/>
        </pc:sldMkLst>
        <pc:spChg chg="mod">
          <ac:chgData name="Monique BELTRAME" userId="5db8ab3d4f4e08d1" providerId="LiveId" clId="{08D405A8-8918-4D0A-88EF-EDB7D80CA6CD}" dt="2022-03-30T07:43:44.136" v="964" actId="20577"/>
          <ac:spMkLst>
            <pc:docMk/>
            <pc:sldMk cId="1476659829" sldId="280"/>
            <ac:spMk id="2" creationId="{9486A177-428A-42D9-88C5-7DB149CF884F}"/>
          </ac:spMkLst>
        </pc:spChg>
      </pc:sldChg>
      <pc:sldChg chg="modSp mod">
        <pc:chgData name="Monique BELTRAME" userId="5db8ab3d4f4e08d1" providerId="LiveId" clId="{08D405A8-8918-4D0A-88EF-EDB7D80CA6CD}" dt="2022-03-30T08:37:36.542" v="1220" actId="13926"/>
        <pc:sldMkLst>
          <pc:docMk/>
          <pc:sldMk cId="3576578203" sldId="283"/>
        </pc:sldMkLst>
        <pc:spChg chg="mod">
          <ac:chgData name="Monique BELTRAME" userId="5db8ab3d4f4e08d1" providerId="LiveId" clId="{08D405A8-8918-4D0A-88EF-EDB7D80CA6CD}" dt="2022-03-30T08:37:36.542" v="1220" actId="13926"/>
          <ac:spMkLst>
            <pc:docMk/>
            <pc:sldMk cId="3576578203" sldId="283"/>
            <ac:spMk id="4" creationId="{711C85AA-2767-4217-A792-39E4C3B778FA}"/>
          </ac:spMkLst>
        </pc:spChg>
      </pc:sldChg>
      <pc:sldChg chg="modSp mod">
        <pc:chgData name="Monique BELTRAME" userId="5db8ab3d4f4e08d1" providerId="LiveId" clId="{08D405A8-8918-4D0A-88EF-EDB7D80CA6CD}" dt="2022-03-30T07:14:27.404" v="588" actId="20577"/>
        <pc:sldMkLst>
          <pc:docMk/>
          <pc:sldMk cId="1832398362" sldId="286"/>
        </pc:sldMkLst>
        <pc:spChg chg="mod">
          <ac:chgData name="Monique BELTRAME" userId="5db8ab3d4f4e08d1" providerId="LiveId" clId="{08D405A8-8918-4D0A-88EF-EDB7D80CA6CD}" dt="2022-03-30T07:13:11.224" v="564" actId="20577"/>
          <ac:spMkLst>
            <pc:docMk/>
            <pc:sldMk cId="1832398362" sldId="286"/>
            <ac:spMk id="2" creationId="{BEC48FFF-AAAB-4E2E-A22B-3B525BFD3AA6}"/>
          </ac:spMkLst>
        </pc:spChg>
        <pc:spChg chg="mod">
          <ac:chgData name="Monique BELTRAME" userId="5db8ab3d4f4e08d1" providerId="LiveId" clId="{08D405A8-8918-4D0A-88EF-EDB7D80CA6CD}" dt="2022-03-30T07:14:27.404" v="588" actId="20577"/>
          <ac:spMkLst>
            <pc:docMk/>
            <pc:sldMk cId="1832398362" sldId="286"/>
            <ac:spMk id="3" creationId="{19B14E31-C0D4-4574-8A6C-0DA3B8A8160E}"/>
          </ac:spMkLst>
        </pc:spChg>
      </pc:sldChg>
      <pc:sldChg chg="modSp mod">
        <pc:chgData name="Monique BELTRAME" userId="5db8ab3d4f4e08d1" providerId="LiveId" clId="{08D405A8-8918-4D0A-88EF-EDB7D80CA6CD}" dt="2022-03-30T07:53:05.043" v="1114" actId="20577"/>
        <pc:sldMkLst>
          <pc:docMk/>
          <pc:sldMk cId="2866227146" sldId="287"/>
        </pc:sldMkLst>
        <pc:spChg chg="mod">
          <ac:chgData name="Monique BELTRAME" userId="5db8ab3d4f4e08d1" providerId="LiveId" clId="{08D405A8-8918-4D0A-88EF-EDB7D80CA6CD}" dt="2022-03-30T07:50:46.074" v="1035" actId="13926"/>
          <ac:spMkLst>
            <pc:docMk/>
            <pc:sldMk cId="2866227146" sldId="287"/>
            <ac:spMk id="2" creationId="{5DFE1A69-BA04-460B-B33D-E5F4D358A83B}"/>
          </ac:spMkLst>
        </pc:spChg>
        <pc:spChg chg="mod">
          <ac:chgData name="Monique BELTRAME" userId="5db8ab3d4f4e08d1" providerId="LiveId" clId="{08D405A8-8918-4D0A-88EF-EDB7D80CA6CD}" dt="2022-03-30T07:53:05.043" v="1114" actId="20577"/>
          <ac:spMkLst>
            <pc:docMk/>
            <pc:sldMk cId="2866227146" sldId="287"/>
            <ac:spMk id="4" creationId="{F8F4F52B-FBAB-48C7-AEC1-B656634BF6DD}"/>
          </ac:spMkLst>
        </pc:spChg>
      </pc:sldChg>
      <pc:sldChg chg="modSp mod">
        <pc:chgData name="Monique BELTRAME" userId="5db8ab3d4f4e08d1" providerId="LiveId" clId="{08D405A8-8918-4D0A-88EF-EDB7D80CA6CD}" dt="2022-03-30T07:43:09.846" v="935" actId="20577"/>
        <pc:sldMkLst>
          <pc:docMk/>
          <pc:sldMk cId="2715724709" sldId="290"/>
        </pc:sldMkLst>
        <pc:spChg chg="mod">
          <ac:chgData name="Monique BELTRAME" userId="5db8ab3d4f4e08d1" providerId="LiveId" clId="{08D405A8-8918-4D0A-88EF-EDB7D80CA6CD}" dt="2022-03-30T07:40:39.934" v="876" actId="20577"/>
          <ac:spMkLst>
            <pc:docMk/>
            <pc:sldMk cId="2715724709" sldId="290"/>
            <ac:spMk id="2" creationId="{DC283F8E-C89D-4A17-8778-6EDB87722394}"/>
          </ac:spMkLst>
        </pc:spChg>
        <pc:spChg chg="mod">
          <ac:chgData name="Monique BELTRAME" userId="5db8ab3d4f4e08d1" providerId="LiveId" clId="{08D405A8-8918-4D0A-88EF-EDB7D80CA6CD}" dt="2022-03-30T07:43:09.846" v="935" actId="20577"/>
          <ac:spMkLst>
            <pc:docMk/>
            <pc:sldMk cId="2715724709" sldId="290"/>
            <ac:spMk id="4" creationId="{3BBC7595-C2BE-47D8-BA5E-B7E59D9EDE50}"/>
          </ac:spMkLst>
        </pc:spChg>
      </pc:sldChg>
      <pc:sldChg chg="modSp mod">
        <pc:chgData name="Monique BELTRAME" userId="5db8ab3d4f4e08d1" providerId="LiveId" clId="{08D405A8-8918-4D0A-88EF-EDB7D80CA6CD}" dt="2022-03-30T07:54:29.298" v="1133" actId="368"/>
        <pc:sldMkLst>
          <pc:docMk/>
          <pc:sldMk cId="428818185" sldId="291"/>
        </pc:sldMkLst>
        <pc:spChg chg="mod">
          <ac:chgData name="Monique BELTRAME" userId="5db8ab3d4f4e08d1" providerId="LiveId" clId="{08D405A8-8918-4D0A-88EF-EDB7D80CA6CD}" dt="2022-03-30T07:54:29.298" v="1133" actId="368"/>
          <ac:spMkLst>
            <pc:docMk/>
            <pc:sldMk cId="428818185" sldId="291"/>
            <ac:spMk id="2" creationId="{219D36FA-8782-4B5A-9B77-EE03A69783B2}"/>
          </ac:spMkLst>
        </pc:spChg>
      </pc:sldChg>
      <pc:sldChg chg="modSp mod">
        <pc:chgData name="Monique BELTRAME" userId="5db8ab3d4f4e08d1" providerId="LiveId" clId="{08D405A8-8918-4D0A-88EF-EDB7D80CA6CD}" dt="2022-03-30T08:36:57.693" v="1216" actId="13926"/>
        <pc:sldMkLst>
          <pc:docMk/>
          <pc:sldMk cId="3864316775" sldId="293"/>
        </pc:sldMkLst>
        <pc:spChg chg="mod">
          <ac:chgData name="Monique BELTRAME" userId="5db8ab3d4f4e08d1" providerId="LiveId" clId="{08D405A8-8918-4D0A-88EF-EDB7D80CA6CD}" dt="2022-03-30T08:36:57.693" v="1216" actId="13926"/>
          <ac:spMkLst>
            <pc:docMk/>
            <pc:sldMk cId="3864316775" sldId="293"/>
            <ac:spMk id="2" creationId="{09EEA7C2-FC6A-49A4-A9A9-B894931D7767}"/>
          </ac:spMkLst>
        </pc:spChg>
        <pc:spChg chg="mod">
          <ac:chgData name="Monique BELTRAME" userId="5db8ab3d4f4e08d1" providerId="LiveId" clId="{08D405A8-8918-4D0A-88EF-EDB7D80CA6CD}" dt="2022-03-30T08:36:12.721" v="1215" actId="20577"/>
          <ac:spMkLst>
            <pc:docMk/>
            <pc:sldMk cId="3864316775" sldId="293"/>
            <ac:spMk id="4" creationId="{8F25BE4F-15F1-46F4-99A4-D291D882C8AA}"/>
          </ac:spMkLst>
        </pc:spChg>
      </pc:sldChg>
      <pc:sldChg chg="modSp mod">
        <pc:chgData name="Monique BELTRAME" userId="5db8ab3d4f4e08d1" providerId="LiveId" clId="{08D405A8-8918-4D0A-88EF-EDB7D80CA6CD}" dt="2022-03-30T07:56:12.284" v="1156" actId="20577"/>
        <pc:sldMkLst>
          <pc:docMk/>
          <pc:sldMk cId="1503485101" sldId="294"/>
        </pc:sldMkLst>
        <pc:spChg chg="mod">
          <ac:chgData name="Monique BELTRAME" userId="5db8ab3d4f4e08d1" providerId="LiveId" clId="{08D405A8-8918-4D0A-88EF-EDB7D80CA6CD}" dt="2022-03-30T07:56:12.284" v="1156" actId="20577"/>
          <ac:spMkLst>
            <pc:docMk/>
            <pc:sldMk cId="1503485101" sldId="294"/>
            <ac:spMk id="3" creationId="{384FB703-80F2-4F04-B1C9-AE70DCA6E753}"/>
          </ac:spMkLst>
        </pc:spChg>
      </pc:sldChg>
      <pc:sldChg chg="modSp mod">
        <pc:chgData name="Monique BELTRAME" userId="5db8ab3d4f4e08d1" providerId="LiveId" clId="{08D405A8-8918-4D0A-88EF-EDB7D80CA6CD}" dt="2022-03-30T06:34:43.517" v="1" actId="20577"/>
        <pc:sldMkLst>
          <pc:docMk/>
          <pc:sldMk cId="850083712" sldId="302"/>
        </pc:sldMkLst>
        <pc:spChg chg="mod">
          <ac:chgData name="Monique BELTRAME" userId="5db8ab3d4f4e08d1" providerId="LiveId" clId="{08D405A8-8918-4D0A-88EF-EDB7D80CA6CD}" dt="2022-03-30T06:34:43.517" v="1" actId="20577"/>
          <ac:spMkLst>
            <pc:docMk/>
            <pc:sldMk cId="850083712" sldId="302"/>
            <ac:spMk id="4" creationId="{E8ACE084-88A6-419B-A49B-D57F8D9C5A80}"/>
          </ac:spMkLst>
        </pc:spChg>
      </pc:sldChg>
      <pc:sldChg chg="modSp mod">
        <pc:chgData name="Monique BELTRAME" userId="5db8ab3d4f4e08d1" providerId="LiveId" clId="{08D405A8-8918-4D0A-88EF-EDB7D80CA6CD}" dt="2022-03-30T06:35:33.378" v="2" actId="20577"/>
        <pc:sldMkLst>
          <pc:docMk/>
          <pc:sldMk cId="826821066" sldId="304"/>
        </pc:sldMkLst>
        <pc:spChg chg="mod">
          <ac:chgData name="Monique BELTRAME" userId="5db8ab3d4f4e08d1" providerId="LiveId" clId="{08D405A8-8918-4D0A-88EF-EDB7D80CA6CD}" dt="2022-03-30T06:35:33.378" v="2" actId="20577"/>
          <ac:spMkLst>
            <pc:docMk/>
            <pc:sldMk cId="826821066" sldId="304"/>
            <ac:spMk id="4" creationId="{5D2091D9-B49B-4BAD-BF1B-662B601EAFCF}"/>
          </ac:spMkLst>
        </pc:spChg>
      </pc:sldChg>
      <pc:sldChg chg="modSp mod">
        <pc:chgData name="Monique BELTRAME" userId="5db8ab3d4f4e08d1" providerId="LiveId" clId="{08D405A8-8918-4D0A-88EF-EDB7D80CA6CD}" dt="2022-03-30T06:39:31.428" v="64" actId="20577"/>
        <pc:sldMkLst>
          <pc:docMk/>
          <pc:sldMk cId="1194905177" sldId="305"/>
        </pc:sldMkLst>
        <pc:spChg chg="mod">
          <ac:chgData name="Monique BELTRAME" userId="5db8ab3d4f4e08d1" providerId="LiveId" clId="{08D405A8-8918-4D0A-88EF-EDB7D80CA6CD}" dt="2022-03-30T06:39:31.428" v="64" actId="20577"/>
          <ac:spMkLst>
            <pc:docMk/>
            <pc:sldMk cId="1194905177" sldId="305"/>
            <ac:spMk id="8" creationId="{591344BF-2582-4574-B069-53BD1DCE7E34}"/>
          </ac:spMkLst>
        </pc:spChg>
      </pc:sldChg>
    </pc:docChg>
  </pc:docChgLst>
  <pc:docChgLst>
    <pc:chgData name="Monique BELTRAME" userId="5db8ab3d4f4e08d1" providerId="LiveId" clId="{4A4C5AFE-F965-4DB4-9283-B7A7FAE2B8A7}"/>
    <pc:docChg chg="undo custSel addSld delSld modSld sldOrd modShowInfo">
      <pc:chgData name="Monique BELTRAME" userId="5db8ab3d4f4e08d1" providerId="LiveId" clId="{4A4C5AFE-F965-4DB4-9283-B7A7FAE2B8A7}" dt="2022-03-21T11:35:47.069" v="18673" actId="207"/>
      <pc:docMkLst>
        <pc:docMk/>
      </pc:docMkLst>
      <pc:sldChg chg="addSp delSp modSp mod setBg">
        <pc:chgData name="Monique BELTRAME" userId="5db8ab3d4f4e08d1" providerId="LiveId" clId="{4A4C5AFE-F965-4DB4-9283-B7A7FAE2B8A7}" dt="2022-03-20T03:00:37.076" v="16956" actId="20577"/>
        <pc:sldMkLst>
          <pc:docMk/>
          <pc:sldMk cId="2961289947" sldId="256"/>
        </pc:sldMkLst>
        <pc:spChg chg="mod">
          <ac:chgData name="Monique BELTRAME" userId="5db8ab3d4f4e08d1" providerId="LiveId" clId="{4A4C5AFE-F965-4DB4-9283-B7A7FAE2B8A7}" dt="2022-03-20T02:59:33.546" v="16940" actId="14100"/>
          <ac:spMkLst>
            <pc:docMk/>
            <pc:sldMk cId="2961289947" sldId="256"/>
            <ac:spMk id="2" creationId="{EFF78FEC-845D-48D8-8790-964EC28617B3}"/>
          </ac:spMkLst>
        </pc:spChg>
        <pc:spChg chg="mod">
          <ac:chgData name="Monique BELTRAME" userId="5db8ab3d4f4e08d1" providerId="LiveId" clId="{4A4C5AFE-F965-4DB4-9283-B7A7FAE2B8A7}" dt="2022-03-20T02:49:47.687" v="16893" actId="20577"/>
          <ac:spMkLst>
            <pc:docMk/>
            <pc:sldMk cId="2961289947" sldId="256"/>
            <ac:spMk id="3" creationId="{A80F9C1E-7CCC-488F-ADEC-D9AE8ACAD16D}"/>
          </ac:spMkLst>
        </pc:spChg>
        <pc:spChg chg="add del mod">
          <ac:chgData name="Monique BELTRAME" userId="5db8ab3d4f4e08d1" providerId="LiveId" clId="{4A4C5AFE-F965-4DB4-9283-B7A7FAE2B8A7}" dt="2022-03-20T01:17:51.510" v="16300"/>
          <ac:spMkLst>
            <pc:docMk/>
            <pc:sldMk cId="2961289947" sldId="256"/>
            <ac:spMk id="4" creationId="{FA7B1B0E-E325-4790-831D-F51C40A5BC0F}"/>
          </ac:spMkLst>
        </pc:spChg>
        <pc:spChg chg="add del mod">
          <ac:chgData name="Monique BELTRAME" userId="5db8ab3d4f4e08d1" providerId="LiveId" clId="{4A4C5AFE-F965-4DB4-9283-B7A7FAE2B8A7}" dt="2022-03-20T01:17:51.510" v="16300"/>
          <ac:spMkLst>
            <pc:docMk/>
            <pc:sldMk cId="2961289947" sldId="256"/>
            <ac:spMk id="6" creationId="{1B466DAD-F1DA-41E7-9B27-81EC43B8EC73}"/>
          </ac:spMkLst>
        </pc:spChg>
        <pc:spChg chg="add del mod">
          <ac:chgData name="Monique BELTRAME" userId="5db8ab3d4f4e08d1" providerId="LiveId" clId="{4A4C5AFE-F965-4DB4-9283-B7A7FAE2B8A7}" dt="2022-03-20T02:49:37.256" v="16891" actId="478"/>
          <ac:spMkLst>
            <pc:docMk/>
            <pc:sldMk cId="2961289947" sldId="256"/>
            <ac:spMk id="10" creationId="{CDF54A93-F2ED-4039-8034-2F142746FD38}"/>
          </ac:spMkLst>
        </pc:spChg>
        <pc:spChg chg="add del">
          <ac:chgData name="Monique BELTRAME" userId="5db8ab3d4f4e08d1" providerId="LiveId" clId="{4A4C5AFE-F965-4DB4-9283-B7A7FAE2B8A7}" dt="2022-03-20T02:48:07.452" v="16886" actId="22"/>
          <ac:spMkLst>
            <pc:docMk/>
            <pc:sldMk cId="2961289947" sldId="256"/>
            <ac:spMk id="12" creationId="{A92548BB-2A76-476E-9977-02A6DBC2C18D}"/>
          </ac:spMkLst>
        </pc:spChg>
        <pc:spChg chg="add mod">
          <ac:chgData name="Monique BELTRAME" userId="5db8ab3d4f4e08d1" providerId="LiveId" clId="{4A4C5AFE-F965-4DB4-9283-B7A7FAE2B8A7}" dt="2022-03-20T03:00:37.076" v="16956" actId="20577"/>
          <ac:spMkLst>
            <pc:docMk/>
            <pc:sldMk cId="2961289947" sldId="256"/>
            <ac:spMk id="15" creationId="{291D8FD6-711F-45BE-9EDB-E8D929683E23}"/>
          </ac:spMkLst>
        </pc:spChg>
        <pc:spChg chg="add del mod">
          <ac:chgData name="Monique BELTRAME" userId="5db8ab3d4f4e08d1" providerId="LiveId" clId="{4A4C5AFE-F965-4DB4-9283-B7A7FAE2B8A7}" dt="2022-03-20T02:56:11.788" v="16926" actId="478"/>
          <ac:spMkLst>
            <pc:docMk/>
            <pc:sldMk cId="2961289947" sldId="256"/>
            <ac:spMk id="17" creationId="{4A7496F6-0C43-46F0-A3F4-97378DA337FF}"/>
          </ac:spMkLst>
        </pc:spChg>
        <pc:spChg chg="add mod">
          <ac:chgData name="Monique BELTRAME" userId="5db8ab3d4f4e08d1" providerId="LiveId" clId="{4A4C5AFE-F965-4DB4-9283-B7A7FAE2B8A7}" dt="2022-03-20T02:59:52.625" v="16941" actId="113"/>
          <ac:spMkLst>
            <pc:docMk/>
            <pc:sldMk cId="2961289947" sldId="256"/>
            <ac:spMk id="19" creationId="{4FC671B8-825F-40B8-B7CA-6E0301565C34}"/>
          </ac:spMkLst>
        </pc:spChg>
        <pc:picChg chg="del">
          <ac:chgData name="Monique BELTRAME" userId="5db8ab3d4f4e08d1" providerId="LiveId" clId="{4A4C5AFE-F965-4DB4-9283-B7A7FAE2B8A7}" dt="2022-03-20T02:45:02.165" v="16875" actId="21"/>
          <ac:picMkLst>
            <pc:docMk/>
            <pc:sldMk cId="2961289947" sldId="256"/>
            <ac:picMk id="5" creationId="{19093634-D6E0-496C-9A96-CAFF7C75D882}"/>
          </ac:picMkLst>
        </pc:picChg>
        <pc:picChg chg="add del mod">
          <ac:chgData name="Monique BELTRAME" userId="5db8ab3d4f4e08d1" providerId="LiveId" clId="{4A4C5AFE-F965-4DB4-9283-B7A7FAE2B8A7}" dt="2022-03-20T02:42:21.595" v="16870" actId="21"/>
          <ac:picMkLst>
            <pc:docMk/>
            <pc:sldMk cId="2961289947" sldId="256"/>
            <ac:picMk id="6" creationId="{B4CF5D78-6E12-4C99-B492-1C94B271BE45}"/>
          </ac:picMkLst>
        </pc:picChg>
        <pc:picChg chg="del mod">
          <ac:chgData name="Monique BELTRAME" userId="5db8ab3d4f4e08d1" providerId="LiveId" clId="{4A4C5AFE-F965-4DB4-9283-B7A7FAE2B8A7}" dt="2022-03-20T02:45:33.549" v="16877" actId="478"/>
          <ac:picMkLst>
            <pc:docMk/>
            <pc:sldMk cId="2961289947" sldId="256"/>
            <ac:picMk id="7" creationId="{A2DF5CB0-705B-4800-9F37-B4D158B55D79}"/>
          </ac:picMkLst>
        </pc:picChg>
        <pc:picChg chg="del mod">
          <ac:chgData name="Monique BELTRAME" userId="5db8ab3d4f4e08d1" providerId="LiveId" clId="{4A4C5AFE-F965-4DB4-9283-B7A7FAE2B8A7}" dt="2022-03-20T02:45:26.685" v="16876" actId="478"/>
          <ac:picMkLst>
            <pc:docMk/>
            <pc:sldMk cId="2961289947" sldId="256"/>
            <ac:picMk id="9" creationId="{13B81113-5377-4267-8261-B20368B22026}"/>
          </ac:picMkLst>
        </pc:picChg>
        <pc:picChg chg="add del">
          <ac:chgData name="Monique BELTRAME" userId="5db8ab3d4f4e08d1" providerId="LiveId" clId="{4A4C5AFE-F965-4DB4-9283-B7A7FAE2B8A7}" dt="2022-03-20T02:50:08.034" v="16896" actId="478"/>
          <ac:picMkLst>
            <pc:docMk/>
            <pc:sldMk cId="2961289947" sldId="256"/>
            <ac:picMk id="2050" creationId="{6FD49338-104C-4BBF-BE47-B6278F5905C8}"/>
          </ac:picMkLst>
        </pc:picChg>
      </pc:sldChg>
      <pc:sldChg chg="modSp mod modTransition modAnim">
        <pc:chgData name="Monique BELTRAME" userId="5db8ab3d4f4e08d1" providerId="LiveId" clId="{4A4C5AFE-F965-4DB4-9283-B7A7FAE2B8A7}" dt="2022-03-20T18:34:26.196" v="18110" actId="20577"/>
        <pc:sldMkLst>
          <pc:docMk/>
          <pc:sldMk cId="2606906816" sldId="257"/>
        </pc:sldMkLst>
        <pc:spChg chg="mod">
          <ac:chgData name="Monique BELTRAME" userId="5db8ab3d4f4e08d1" providerId="LiveId" clId="{4A4C5AFE-F965-4DB4-9283-B7A7FAE2B8A7}" dt="2022-03-14T16:48:38.614" v="574" actId="207"/>
          <ac:spMkLst>
            <pc:docMk/>
            <pc:sldMk cId="2606906816" sldId="257"/>
            <ac:spMk id="2" creationId="{406B5D0A-7369-44CD-8C9D-ED16FF6A8B0A}"/>
          </ac:spMkLst>
        </pc:spChg>
        <pc:spChg chg="mod">
          <ac:chgData name="Monique BELTRAME" userId="5db8ab3d4f4e08d1" providerId="LiveId" clId="{4A4C5AFE-F965-4DB4-9283-B7A7FAE2B8A7}" dt="2022-03-20T18:34:26.196" v="18110" actId="20577"/>
          <ac:spMkLst>
            <pc:docMk/>
            <pc:sldMk cId="2606906816" sldId="257"/>
            <ac:spMk id="3" creationId="{82839577-78B9-47D8-9DF8-C44648C9CA56}"/>
          </ac:spMkLst>
        </pc:spChg>
      </pc:sldChg>
      <pc:sldChg chg="addSp delSp modSp mod modClrScheme addCm chgLayout">
        <pc:chgData name="Monique BELTRAME" userId="5db8ab3d4f4e08d1" providerId="LiveId" clId="{4A4C5AFE-F965-4DB4-9283-B7A7FAE2B8A7}" dt="2022-03-20T21:12:49.513" v="18361" actId="255"/>
        <pc:sldMkLst>
          <pc:docMk/>
          <pc:sldMk cId="4227979274" sldId="258"/>
        </pc:sldMkLst>
        <pc:spChg chg="mod ord">
          <ac:chgData name="Monique BELTRAME" userId="5db8ab3d4f4e08d1" providerId="LiveId" clId="{4A4C5AFE-F965-4DB4-9283-B7A7FAE2B8A7}" dt="2022-03-18T17:37:41.600" v="11801" actId="255"/>
          <ac:spMkLst>
            <pc:docMk/>
            <pc:sldMk cId="4227979274" sldId="258"/>
            <ac:spMk id="2" creationId="{AFD4E486-4590-42A4-B98C-EE4CF2D6380B}"/>
          </ac:spMkLst>
        </pc:spChg>
        <pc:spChg chg="add mod ord">
          <ac:chgData name="Monique BELTRAME" userId="5db8ab3d4f4e08d1" providerId="LiveId" clId="{4A4C5AFE-F965-4DB4-9283-B7A7FAE2B8A7}" dt="2022-03-20T21:12:49.513" v="18361" actId="255"/>
          <ac:spMkLst>
            <pc:docMk/>
            <pc:sldMk cId="4227979274" sldId="258"/>
            <ac:spMk id="5" creationId="{269B817C-5CE4-4C58-9028-8BC348178BBD}"/>
          </ac:spMkLst>
        </pc:spChg>
        <pc:spChg chg="del">
          <ac:chgData name="Monique BELTRAME" userId="5db8ab3d4f4e08d1" providerId="LiveId" clId="{4A4C5AFE-F965-4DB4-9283-B7A7FAE2B8A7}" dt="2022-03-14T17:40:12.634" v="740" actId="931"/>
          <ac:spMkLst>
            <pc:docMk/>
            <pc:sldMk cId="4227979274" sldId="258"/>
            <ac:spMk id="7" creationId="{3AF24DF2-C88D-4261-B658-1CA3C34FE3B8}"/>
          </ac:spMkLst>
        </pc:spChg>
        <pc:picChg chg="add mod ord">
          <ac:chgData name="Monique BELTRAME" userId="5db8ab3d4f4e08d1" providerId="LiveId" clId="{4A4C5AFE-F965-4DB4-9283-B7A7FAE2B8A7}" dt="2022-03-15T12:07:05.870" v="2420" actId="14100"/>
          <ac:picMkLst>
            <pc:docMk/>
            <pc:sldMk cId="4227979274" sldId="258"/>
            <ac:picMk id="4" creationId="{CB9F7287-02AB-4021-B56B-D039C706023A}"/>
          </ac:picMkLst>
        </pc:picChg>
      </pc:sldChg>
      <pc:sldChg chg="del">
        <pc:chgData name="Monique BELTRAME" userId="5db8ab3d4f4e08d1" providerId="LiveId" clId="{4A4C5AFE-F965-4DB4-9283-B7A7FAE2B8A7}" dt="2022-03-14T16:19:43.722" v="112" actId="2696"/>
        <pc:sldMkLst>
          <pc:docMk/>
          <pc:sldMk cId="2425965733" sldId="259"/>
        </pc:sldMkLst>
      </pc:sldChg>
      <pc:sldChg chg="addSp delSp modSp del mod">
        <pc:chgData name="Monique BELTRAME" userId="5db8ab3d4f4e08d1" providerId="LiveId" clId="{4A4C5AFE-F965-4DB4-9283-B7A7FAE2B8A7}" dt="2022-03-14T17:51:02.118" v="863" actId="2696"/>
        <pc:sldMkLst>
          <pc:docMk/>
          <pc:sldMk cId="1573510586" sldId="260"/>
        </pc:sldMkLst>
        <pc:spChg chg="mod">
          <ac:chgData name="Monique BELTRAME" userId="5db8ab3d4f4e08d1" providerId="LiveId" clId="{4A4C5AFE-F965-4DB4-9283-B7A7FAE2B8A7}" dt="2022-03-14T17:28:48.444" v="732" actId="122"/>
          <ac:spMkLst>
            <pc:docMk/>
            <pc:sldMk cId="1573510586" sldId="260"/>
            <ac:spMk id="2" creationId="{EBD3DF4B-0213-4421-8E75-987F8A676659}"/>
          </ac:spMkLst>
        </pc:spChg>
        <pc:spChg chg="del">
          <ac:chgData name="Monique BELTRAME" userId="5db8ab3d4f4e08d1" providerId="LiveId" clId="{4A4C5AFE-F965-4DB4-9283-B7A7FAE2B8A7}" dt="2022-03-14T17:36:48.498" v="733" actId="931"/>
          <ac:spMkLst>
            <pc:docMk/>
            <pc:sldMk cId="1573510586" sldId="260"/>
            <ac:spMk id="3" creationId="{BDC161B5-B812-4E76-A8D1-2C8A5B77FF86}"/>
          </ac:spMkLst>
        </pc:spChg>
        <pc:picChg chg="add mod">
          <ac:chgData name="Monique BELTRAME" userId="5db8ab3d4f4e08d1" providerId="LiveId" clId="{4A4C5AFE-F965-4DB4-9283-B7A7FAE2B8A7}" dt="2022-03-14T17:36:48.498" v="733" actId="931"/>
          <ac:picMkLst>
            <pc:docMk/>
            <pc:sldMk cId="1573510586" sldId="260"/>
            <ac:picMk id="5" creationId="{5460904D-563E-453D-9142-8ACDDE1F2709}"/>
          </ac:picMkLst>
        </pc:picChg>
      </pc:sldChg>
      <pc:sldChg chg="del">
        <pc:chgData name="Monique BELTRAME" userId="5db8ab3d4f4e08d1" providerId="LiveId" clId="{4A4C5AFE-F965-4DB4-9283-B7A7FAE2B8A7}" dt="2022-03-14T17:39:47.699" v="739" actId="2696"/>
        <pc:sldMkLst>
          <pc:docMk/>
          <pc:sldMk cId="3313735902" sldId="261"/>
        </pc:sldMkLst>
      </pc:sldChg>
      <pc:sldChg chg="del">
        <pc:chgData name="Monique BELTRAME" userId="5db8ab3d4f4e08d1" providerId="LiveId" clId="{4A4C5AFE-F965-4DB4-9283-B7A7FAE2B8A7}" dt="2022-03-14T16:25:15.856" v="161" actId="2696"/>
        <pc:sldMkLst>
          <pc:docMk/>
          <pc:sldMk cId="1409691110" sldId="262"/>
        </pc:sldMkLst>
      </pc:sldChg>
      <pc:sldChg chg="add del">
        <pc:chgData name="Monique BELTRAME" userId="5db8ab3d4f4e08d1" providerId="LiveId" clId="{4A4C5AFE-F965-4DB4-9283-B7A7FAE2B8A7}" dt="2022-03-14T17:27:23.879" v="698" actId="2696"/>
        <pc:sldMkLst>
          <pc:docMk/>
          <pc:sldMk cId="2947499859" sldId="262"/>
        </pc:sldMkLst>
      </pc:sldChg>
      <pc:sldChg chg="modSp mod">
        <pc:chgData name="Monique BELTRAME" userId="5db8ab3d4f4e08d1" providerId="LiveId" clId="{4A4C5AFE-F965-4DB4-9283-B7A7FAE2B8A7}" dt="2022-03-20T18:36:33.111" v="18118" actId="20577"/>
        <pc:sldMkLst>
          <pc:docMk/>
          <pc:sldMk cId="2735970596" sldId="263"/>
        </pc:sldMkLst>
        <pc:spChg chg="mod">
          <ac:chgData name="Monique BELTRAME" userId="5db8ab3d4f4e08d1" providerId="LiveId" clId="{4A4C5AFE-F965-4DB4-9283-B7A7FAE2B8A7}" dt="2022-03-18T21:52:15.531" v="12624" actId="20577"/>
          <ac:spMkLst>
            <pc:docMk/>
            <pc:sldMk cId="2735970596" sldId="263"/>
            <ac:spMk id="2" creationId="{EE928F17-5BB8-4E03-ACA8-62B0AB7BBD31}"/>
          </ac:spMkLst>
        </pc:spChg>
        <pc:spChg chg="mod">
          <ac:chgData name="Monique BELTRAME" userId="5db8ab3d4f4e08d1" providerId="LiveId" clId="{4A4C5AFE-F965-4DB4-9283-B7A7FAE2B8A7}" dt="2022-03-20T18:36:33.111" v="18118" actId="20577"/>
          <ac:spMkLst>
            <pc:docMk/>
            <pc:sldMk cId="2735970596" sldId="263"/>
            <ac:spMk id="4" creationId="{C573C678-CB64-47D4-A7A6-1FC1A16A53D9}"/>
          </ac:spMkLst>
        </pc:spChg>
      </pc:sldChg>
      <pc:sldChg chg="modSp new mod">
        <pc:chgData name="Monique BELTRAME" userId="5db8ab3d4f4e08d1" providerId="LiveId" clId="{4A4C5AFE-F965-4DB4-9283-B7A7FAE2B8A7}" dt="2022-03-20T18:35:49.489" v="18114" actId="20577"/>
        <pc:sldMkLst>
          <pc:docMk/>
          <pc:sldMk cId="2109723353" sldId="264"/>
        </pc:sldMkLst>
        <pc:spChg chg="mod">
          <ac:chgData name="Monique BELTRAME" userId="5db8ab3d4f4e08d1" providerId="LiveId" clId="{4A4C5AFE-F965-4DB4-9283-B7A7FAE2B8A7}" dt="2022-03-20T18:35:03.606" v="18112" actId="20577"/>
          <ac:spMkLst>
            <pc:docMk/>
            <pc:sldMk cId="2109723353" sldId="264"/>
            <ac:spMk id="2" creationId="{B5974C36-A49A-4B9B-B959-FB0587910536}"/>
          </ac:spMkLst>
        </pc:spChg>
        <pc:spChg chg="mod">
          <ac:chgData name="Monique BELTRAME" userId="5db8ab3d4f4e08d1" providerId="LiveId" clId="{4A4C5AFE-F965-4DB4-9283-B7A7FAE2B8A7}" dt="2022-03-20T18:35:49.489" v="18114" actId="20577"/>
          <ac:spMkLst>
            <pc:docMk/>
            <pc:sldMk cId="2109723353" sldId="264"/>
            <ac:spMk id="3" creationId="{4274D5AF-F5BA-4F30-ADFA-CF838A5D5E21}"/>
          </ac:spMkLst>
        </pc:spChg>
      </pc:sldChg>
      <pc:sldChg chg="new del">
        <pc:chgData name="Monique BELTRAME" userId="5db8ab3d4f4e08d1" providerId="LiveId" clId="{4A4C5AFE-F965-4DB4-9283-B7A7FAE2B8A7}" dt="2022-03-18T17:44:24.349" v="11864" actId="2696"/>
        <pc:sldMkLst>
          <pc:docMk/>
          <pc:sldMk cId="1862835711" sldId="265"/>
        </pc:sldMkLst>
      </pc:sldChg>
      <pc:sldChg chg="new del">
        <pc:chgData name="Monique BELTRAME" userId="5db8ab3d4f4e08d1" providerId="LiveId" clId="{4A4C5AFE-F965-4DB4-9283-B7A7FAE2B8A7}" dt="2022-03-14T17:27:20.442" v="697" actId="2696"/>
        <pc:sldMkLst>
          <pc:docMk/>
          <pc:sldMk cId="3140457801" sldId="265"/>
        </pc:sldMkLst>
      </pc:sldChg>
      <pc:sldChg chg="new del">
        <pc:chgData name="Monique BELTRAME" userId="5db8ab3d4f4e08d1" providerId="LiveId" clId="{4A4C5AFE-F965-4DB4-9283-B7A7FAE2B8A7}" dt="2022-03-18T17:44:31.447" v="11865" actId="2696"/>
        <pc:sldMkLst>
          <pc:docMk/>
          <pc:sldMk cId="620034251" sldId="266"/>
        </pc:sldMkLst>
      </pc:sldChg>
      <pc:sldChg chg="add del">
        <pc:chgData name="Monique BELTRAME" userId="5db8ab3d4f4e08d1" providerId="LiveId" clId="{4A4C5AFE-F965-4DB4-9283-B7A7FAE2B8A7}" dt="2022-03-14T17:27:26.503" v="699" actId="2696"/>
        <pc:sldMkLst>
          <pc:docMk/>
          <pc:sldMk cId="2088235075" sldId="266"/>
        </pc:sldMkLst>
      </pc:sldChg>
      <pc:sldChg chg="addSp delSp modSp add del">
        <pc:chgData name="Monique BELTRAME" userId="5db8ab3d4f4e08d1" providerId="LiveId" clId="{4A4C5AFE-F965-4DB4-9283-B7A7FAE2B8A7}" dt="2022-03-14T17:39:31.376" v="737" actId="2696"/>
        <pc:sldMkLst>
          <pc:docMk/>
          <pc:sldMk cId="3487292682" sldId="266"/>
        </pc:sldMkLst>
        <pc:spChg chg="del">
          <ac:chgData name="Monique BELTRAME" userId="5db8ab3d4f4e08d1" providerId="LiveId" clId="{4A4C5AFE-F965-4DB4-9283-B7A7FAE2B8A7}" dt="2022-03-14T17:38:18.537" v="735" actId="931"/>
          <ac:spMkLst>
            <pc:docMk/>
            <pc:sldMk cId="3487292682" sldId="266"/>
            <ac:spMk id="3" creationId="{79B9F982-85EA-4B2C-8B76-72D9732046FC}"/>
          </ac:spMkLst>
        </pc:spChg>
        <pc:picChg chg="add mod">
          <ac:chgData name="Monique BELTRAME" userId="5db8ab3d4f4e08d1" providerId="LiveId" clId="{4A4C5AFE-F965-4DB4-9283-B7A7FAE2B8A7}" dt="2022-03-14T17:38:18.537" v="735" actId="931"/>
          <ac:picMkLst>
            <pc:docMk/>
            <pc:sldMk cId="3487292682" sldId="266"/>
            <ac:picMk id="6" creationId="{E8D0E6A9-6002-46EC-AF00-5AAAF2038863}"/>
          </ac:picMkLst>
        </pc:picChg>
      </pc:sldChg>
      <pc:sldChg chg="addSp delSp modSp new del mod">
        <pc:chgData name="Monique BELTRAME" userId="5db8ab3d4f4e08d1" providerId="LiveId" clId="{4A4C5AFE-F965-4DB4-9283-B7A7FAE2B8A7}" dt="2022-03-18T18:24:57.695" v="12118" actId="2696"/>
        <pc:sldMkLst>
          <pc:docMk/>
          <pc:sldMk cId="2507859578" sldId="267"/>
        </pc:sldMkLst>
        <pc:spChg chg="add del mod">
          <ac:chgData name="Monique BELTRAME" userId="5db8ab3d4f4e08d1" providerId="LiveId" clId="{4A4C5AFE-F965-4DB4-9283-B7A7FAE2B8A7}" dt="2022-03-18T17:40:41.920" v="11829"/>
          <ac:spMkLst>
            <pc:docMk/>
            <pc:sldMk cId="2507859578" sldId="267"/>
            <ac:spMk id="3" creationId="{31B9E7E2-E8DF-4C3C-AD06-D39600C15CA9}"/>
          </ac:spMkLst>
        </pc:spChg>
      </pc:sldChg>
      <pc:sldChg chg="add del">
        <pc:chgData name="Monique BELTRAME" userId="5db8ab3d4f4e08d1" providerId="LiveId" clId="{4A4C5AFE-F965-4DB4-9283-B7A7FAE2B8A7}" dt="2022-03-14T17:39:35.026" v="738" actId="2696"/>
        <pc:sldMkLst>
          <pc:docMk/>
          <pc:sldMk cId="3539063518" sldId="267"/>
        </pc:sldMkLst>
      </pc:sldChg>
      <pc:sldChg chg="modSp new del mod">
        <pc:chgData name="Monique BELTRAME" userId="5db8ab3d4f4e08d1" providerId="LiveId" clId="{4A4C5AFE-F965-4DB4-9283-B7A7FAE2B8A7}" dt="2022-03-18T17:41:15.749" v="11830" actId="2696"/>
        <pc:sldMkLst>
          <pc:docMk/>
          <pc:sldMk cId="1347374394" sldId="268"/>
        </pc:sldMkLst>
        <pc:spChg chg="mod">
          <ac:chgData name="Monique BELTRAME" userId="5db8ab3d4f4e08d1" providerId="LiveId" clId="{4A4C5AFE-F965-4DB4-9283-B7A7FAE2B8A7}" dt="2022-03-15T13:14:23.821" v="2660" actId="20577"/>
          <ac:spMkLst>
            <pc:docMk/>
            <pc:sldMk cId="1347374394" sldId="268"/>
            <ac:spMk id="2" creationId="{C036225C-DF29-4B07-ACE9-8584F682B4A2}"/>
          </ac:spMkLst>
        </pc:spChg>
        <pc:spChg chg="mod">
          <ac:chgData name="Monique BELTRAME" userId="5db8ab3d4f4e08d1" providerId="LiveId" clId="{4A4C5AFE-F965-4DB4-9283-B7A7FAE2B8A7}" dt="2022-03-15T13:12:59.838" v="2579"/>
          <ac:spMkLst>
            <pc:docMk/>
            <pc:sldMk cId="1347374394" sldId="268"/>
            <ac:spMk id="3" creationId="{5772838C-A929-4139-9F40-CC9DC902D922}"/>
          </ac:spMkLst>
        </pc:spChg>
      </pc:sldChg>
      <pc:sldChg chg="modSp new del mod ord">
        <pc:chgData name="Monique BELTRAME" userId="5db8ab3d4f4e08d1" providerId="LiveId" clId="{4A4C5AFE-F965-4DB4-9283-B7A7FAE2B8A7}" dt="2022-03-18T18:58:20.465" v="12554" actId="2696"/>
        <pc:sldMkLst>
          <pc:docMk/>
          <pc:sldMk cId="3520530366" sldId="269"/>
        </pc:sldMkLst>
        <pc:spChg chg="mod">
          <ac:chgData name="Monique BELTRAME" userId="5db8ab3d4f4e08d1" providerId="LiveId" clId="{4A4C5AFE-F965-4DB4-9283-B7A7FAE2B8A7}" dt="2022-03-18T18:14:23.387" v="12040" actId="20577"/>
          <ac:spMkLst>
            <pc:docMk/>
            <pc:sldMk cId="3520530366" sldId="269"/>
            <ac:spMk id="2" creationId="{8E4F0DCC-83FD-423A-B22C-29AE0AFE5153}"/>
          </ac:spMkLst>
        </pc:spChg>
        <pc:spChg chg="mod">
          <ac:chgData name="Monique BELTRAME" userId="5db8ab3d4f4e08d1" providerId="LiveId" clId="{4A4C5AFE-F965-4DB4-9283-B7A7FAE2B8A7}" dt="2022-03-18T18:23:22.473" v="12116" actId="255"/>
          <ac:spMkLst>
            <pc:docMk/>
            <pc:sldMk cId="3520530366" sldId="269"/>
            <ac:spMk id="3" creationId="{C417A5BD-B85A-4CEF-994B-5C33F154915E}"/>
          </ac:spMkLst>
        </pc:spChg>
      </pc:sldChg>
      <pc:sldChg chg="modSp new del mod">
        <pc:chgData name="Monique BELTRAME" userId="5db8ab3d4f4e08d1" providerId="LiveId" clId="{4A4C5AFE-F965-4DB4-9283-B7A7FAE2B8A7}" dt="2022-03-18T18:09:42.967" v="12006" actId="2696"/>
        <pc:sldMkLst>
          <pc:docMk/>
          <pc:sldMk cId="3838548444" sldId="270"/>
        </pc:sldMkLst>
        <pc:spChg chg="mod">
          <ac:chgData name="Monique BELTRAME" userId="5db8ab3d4f4e08d1" providerId="LiveId" clId="{4A4C5AFE-F965-4DB4-9283-B7A7FAE2B8A7}" dt="2022-03-15T13:43:55.755" v="2836" actId="13926"/>
          <ac:spMkLst>
            <pc:docMk/>
            <pc:sldMk cId="3838548444" sldId="270"/>
            <ac:spMk id="2" creationId="{06E1AF20-488B-4CD5-8588-F5C816924A89}"/>
          </ac:spMkLst>
        </pc:spChg>
        <pc:spChg chg="mod">
          <ac:chgData name="Monique BELTRAME" userId="5db8ab3d4f4e08d1" providerId="LiveId" clId="{4A4C5AFE-F965-4DB4-9283-B7A7FAE2B8A7}" dt="2022-03-18T17:32:49.559" v="11789" actId="255"/>
          <ac:spMkLst>
            <pc:docMk/>
            <pc:sldMk cId="3838548444" sldId="270"/>
            <ac:spMk id="3" creationId="{FEAA8543-04D2-4E78-B788-E633926FCD87}"/>
          </ac:spMkLst>
        </pc:spChg>
      </pc:sldChg>
      <pc:sldChg chg="modSp new mod">
        <pc:chgData name="Monique BELTRAME" userId="5db8ab3d4f4e08d1" providerId="LiveId" clId="{4A4C5AFE-F965-4DB4-9283-B7A7FAE2B8A7}" dt="2022-03-20T21:21:23.300" v="18417" actId="20577"/>
        <pc:sldMkLst>
          <pc:docMk/>
          <pc:sldMk cId="1854530472" sldId="271"/>
        </pc:sldMkLst>
        <pc:spChg chg="mod">
          <ac:chgData name="Monique BELTRAME" userId="5db8ab3d4f4e08d1" providerId="LiveId" clId="{4A4C5AFE-F965-4DB4-9283-B7A7FAE2B8A7}" dt="2022-03-15T10:00:18.686" v="1198" actId="20577"/>
          <ac:spMkLst>
            <pc:docMk/>
            <pc:sldMk cId="1854530472" sldId="271"/>
            <ac:spMk id="2" creationId="{072BFA00-7049-47D3-BB15-66583A8F30A4}"/>
          </ac:spMkLst>
        </pc:spChg>
        <pc:spChg chg="mod">
          <ac:chgData name="Monique BELTRAME" userId="5db8ab3d4f4e08d1" providerId="LiveId" clId="{4A4C5AFE-F965-4DB4-9283-B7A7FAE2B8A7}" dt="2022-03-20T21:21:23.300" v="18417" actId="20577"/>
          <ac:spMkLst>
            <pc:docMk/>
            <pc:sldMk cId="1854530472" sldId="271"/>
            <ac:spMk id="3" creationId="{0C4D080E-B883-4964-B725-8D14594F8520}"/>
          </ac:spMkLst>
        </pc:spChg>
      </pc:sldChg>
      <pc:sldChg chg="new del">
        <pc:chgData name="Monique BELTRAME" userId="5db8ab3d4f4e08d1" providerId="LiveId" clId="{4A4C5AFE-F965-4DB4-9283-B7A7FAE2B8A7}" dt="2022-03-15T18:10:26.342" v="3086" actId="2696"/>
        <pc:sldMkLst>
          <pc:docMk/>
          <pc:sldMk cId="1863992128" sldId="272"/>
        </pc:sldMkLst>
      </pc:sldChg>
      <pc:sldChg chg="add del">
        <pc:chgData name="Monique BELTRAME" userId="5db8ab3d4f4e08d1" providerId="LiveId" clId="{4A4C5AFE-F965-4DB4-9283-B7A7FAE2B8A7}" dt="2022-03-16T11:22:15.560" v="5727" actId="2696"/>
        <pc:sldMkLst>
          <pc:docMk/>
          <pc:sldMk cId="2629556274" sldId="272"/>
        </pc:sldMkLst>
      </pc:sldChg>
      <pc:sldChg chg="addSp delSp modSp new del mod">
        <pc:chgData name="Monique BELTRAME" userId="5db8ab3d4f4e08d1" providerId="LiveId" clId="{4A4C5AFE-F965-4DB4-9283-B7A7FAE2B8A7}" dt="2022-03-18T22:01:15.470" v="12714" actId="2696"/>
        <pc:sldMkLst>
          <pc:docMk/>
          <pc:sldMk cId="1986591448" sldId="273"/>
        </pc:sldMkLst>
        <pc:spChg chg="mod">
          <ac:chgData name="Monique BELTRAME" userId="5db8ab3d4f4e08d1" providerId="LiveId" clId="{4A4C5AFE-F965-4DB4-9283-B7A7FAE2B8A7}" dt="2022-03-15T13:11:21.251" v="2570" actId="20577"/>
          <ac:spMkLst>
            <pc:docMk/>
            <pc:sldMk cId="1986591448" sldId="273"/>
            <ac:spMk id="2" creationId="{2EF54ADB-F18F-4A86-AA60-F3BD64E15CCD}"/>
          </ac:spMkLst>
        </pc:spChg>
        <pc:spChg chg="add del mod">
          <ac:chgData name="Monique BELTRAME" userId="5db8ab3d4f4e08d1" providerId="LiveId" clId="{4A4C5AFE-F965-4DB4-9283-B7A7FAE2B8A7}" dt="2022-03-15T13:10:13.189" v="2439"/>
          <ac:spMkLst>
            <pc:docMk/>
            <pc:sldMk cId="1986591448" sldId="273"/>
            <ac:spMk id="4" creationId="{59EF8132-FEAC-4B0A-BCBA-BDE5AD539C33}"/>
          </ac:spMkLst>
        </pc:spChg>
        <pc:spChg chg="add del mod">
          <ac:chgData name="Monique BELTRAME" userId="5db8ab3d4f4e08d1" providerId="LiveId" clId="{4A4C5AFE-F965-4DB4-9283-B7A7FAE2B8A7}" dt="2022-03-15T13:11:37.544" v="2572"/>
          <ac:spMkLst>
            <pc:docMk/>
            <pc:sldMk cId="1986591448" sldId="273"/>
            <ac:spMk id="6" creationId="{B0C4B7B3-4EFF-4A48-9519-15A8988A7A3C}"/>
          </ac:spMkLst>
        </pc:spChg>
        <pc:spChg chg="add mod">
          <ac:chgData name="Monique BELTRAME" userId="5db8ab3d4f4e08d1" providerId="LiveId" clId="{4A4C5AFE-F965-4DB4-9283-B7A7FAE2B8A7}" dt="2022-03-15T13:12:24.171" v="2578" actId="20577"/>
          <ac:spMkLst>
            <pc:docMk/>
            <pc:sldMk cId="1986591448" sldId="273"/>
            <ac:spMk id="8" creationId="{0D2E505D-FCD8-4D99-AF11-23F881389F99}"/>
          </ac:spMkLst>
        </pc:spChg>
      </pc:sldChg>
      <pc:sldChg chg="addSp delSp modSp new mod ord">
        <pc:chgData name="Monique BELTRAME" userId="5db8ab3d4f4e08d1" providerId="LiveId" clId="{4A4C5AFE-F965-4DB4-9283-B7A7FAE2B8A7}" dt="2022-03-18T18:47:49.475" v="12489" actId="27636"/>
        <pc:sldMkLst>
          <pc:docMk/>
          <pc:sldMk cId="1794559465" sldId="274"/>
        </pc:sldMkLst>
        <pc:spChg chg="mod">
          <ac:chgData name="Monique BELTRAME" userId="5db8ab3d4f4e08d1" providerId="LiveId" clId="{4A4C5AFE-F965-4DB4-9283-B7A7FAE2B8A7}" dt="2022-03-18T18:47:23.718" v="12483" actId="14100"/>
          <ac:spMkLst>
            <pc:docMk/>
            <pc:sldMk cId="1794559465" sldId="274"/>
            <ac:spMk id="2" creationId="{2EF8931A-2CD9-4988-A86B-8D640DE79CE0}"/>
          </ac:spMkLst>
        </pc:spChg>
        <pc:spChg chg="del mod">
          <ac:chgData name="Monique BELTRAME" userId="5db8ab3d4f4e08d1" providerId="LiveId" clId="{4A4C5AFE-F965-4DB4-9283-B7A7FAE2B8A7}" dt="2022-03-15T13:32:50.172" v="2668"/>
          <ac:spMkLst>
            <pc:docMk/>
            <pc:sldMk cId="1794559465" sldId="274"/>
            <ac:spMk id="3" creationId="{D4F5B589-6D54-4586-822D-45746121EDF1}"/>
          </ac:spMkLst>
        </pc:spChg>
        <pc:spChg chg="mod">
          <ac:chgData name="Monique BELTRAME" userId="5db8ab3d4f4e08d1" providerId="LiveId" clId="{4A4C5AFE-F965-4DB4-9283-B7A7FAE2B8A7}" dt="2022-03-18T18:47:49.475" v="12489" actId="27636"/>
          <ac:spMkLst>
            <pc:docMk/>
            <pc:sldMk cId="1794559465" sldId="274"/>
            <ac:spMk id="4" creationId="{E91B7F29-DB74-479E-9620-892BECD154BC}"/>
          </ac:spMkLst>
        </pc:spChg>
        <pc:picChg chg="add mod">
          <ac:chgData name="Monique BELTRAME" userId="5db8ab3d4f4e08d1" providerId="LiveId" clId="{4A4C5AFE-F965-4DB4-9283-B7A7FAE2B8A7}" dt="2022-03-15T13:32:50.172" v="2668"/>
          <ac:picMkLst>
            <pc:docMk/>
            <pc:sldMk cId="1794559465" sldId="274"/>
            <ac:picMk id="6" creationId="{1F09A7DE-7FF5-463A-AD42-69B6CC0A3A7E}"/>
          </ac:picMkLst>
        </pc:picChg>
      </pc:sldChg>
      <pc:sldChg chg="modSp new del mod">
        <pc:chgData name="Monique BELTRAME" userId="5db8ab3d4f4e08d1" providerId="LiveId" clId="{4A4C5AFE-F965-4DB4-9283-B7A7FAE2B8A7}" dt="2022-03-18T22:30:45.608" v="13242" actId="2696"/>
        <pc:sldMkLst>
          <pc:docMk/>
          <pc:sldMk cId="2677665515" sldId="275"/>
        </pc:sldMkLst>
        <pc:spChg chg="mod">
          <ac:chgData name="Monique BELTRAME" userId="5db8ab3d4f4e08d1" providerId="LiveId" clId="{4A4C5AFE-F965-4DB4-9283-B7A7FAE2B8A7}" dt="2022-03-18T22:02:45.368" v="12716" actId="207"/>
          <ac:spMkLst>
            <pc:docMk/>
            <pc:sldMk cId="2677665515" sldId="275"/>
            <ac:spMk id="2" creationId="{A4FD2EC9-9DE1-43B6-9A34-2973BFE2B0C1}"/>
          </ac:spMkLst>
        </pc:spChg>
        <pc:spChg chg="mod">
          <ac:chgData name="Monique BELTRAME" userId="5db8ab3d4f4e08d1" providerId="LiveId" clId="{4A4C5AFE-F965-4DB4-9283-B7A7FAE2B8A7}" dt="2022-03-17T10:18:39.476" v="10114" actId="113"/>
          <ac:spMkLst>
            <pc:docMk/>
            <pc:sldMk cId="2677665515" sldId="275"/>
            <ac:spMk id="3" creationId="{F8573722-1676-4B8C-8FCA-F4C81BA48505}"/>
          </ac:spMkLst>
        </pc:spChg>
      </pc:sldChg>
      <pc:sldChg chg="addSp add del mod">
        <pc:chgData name="Monique BELTRAME" userId="5db8ab3d4f4e08d1" providerId="LiveId" clId="{4A4C5AFE-F965-4DB4-9283-B7A7FAE2B8A7}" dt="2022-03-15T18:41:49.203" v="4258" actId="2696"/>
        <pc:sldMkLst>
          <pc:docMk/>
          <pc:sldMk cId="3053799512" sldId="276"/>
        </pc:sldMkLst>
        <pc:spChg chg="add">
          <ac:chgData name="Monique BELTRAME" userId="5db8ab3d4f4e08d1" providerId="LiveId" clId="{4A4C5AFE-F965-4DB4-9283-B7A7FAE2B8A7}" dt="2022-03-15T18:31:42.948" v="3968" actId="22"/>
          <ac:spMkLst>
            <pc:docMk/>
            <pc:sldMk cId="3053799512" sldId="276"/>
            <ac:spMk id="3" creationId="{BE3AA4B4-D4A4-4E77-B7AF-E395D8BB013A}"/>
          </ac:spMkLst>
        </pc:spChg>
      </pc:sldChg>
      <pc:sldChg chg="modSp new del mod ord">
        <pc:chgData name="Monique BELTRAME" userId="5db8ab3d4f4e08d1" providerId="LiveId" clId="{4A4C5AFE-F965-4DB4-9283-B7A7FAE2B8A7}" dt="2022-03-17T09:50:23.696" v="9682" actId="2696"/>
        <pc:sldMkLst>
          <pc:docMk/>
          <pc:sldMk cId="353052191" sldId="277"/>
        </pc:sldMkLst>
        <pc:spChg chg="mod">
          <ac:chgData name="Monique BELTRAME" userId="5db8ab3d4f4e08d1" providerId="LiveId" clId="{4A4C5AFE-F965-4DB4-9283-B7A7FAE2B8A7}" dt="2022-03-16T16:18:16.385" v="7660" actId="13926"/>
          <ac:spMkLst>
            <pc:docMk/>
            <pc:sldMk cId="353052191" sldId="277"/>
            <ac:spMk id="2" creationId="{F6281325-0857-47D3-8253-E840C381B461}"/>
          </ac:spMkLst>
        </pc:spChg>
      </pc:sldChg>
      <pc:sldChg chg="modSp new del mod">
        <pc:chgData name="Monique BELTRAME" userId="5db8ab3d4f4e08d1" providerId="LiveId" clId="{4A4C5AFE-F965-4DB4-9283-B7A7FAE2B8A7}" dt="2022-03-17T16:01:56.434" v="11628" actId="2696"/>
        <pc:sldMkLst>
          <pc:docMk/>
          <pc:sldMk cId="2970518716" sldId="278"/>
        </pc:sldMkLst>
        <pc:spChg chg="mod">
          <ac:chgData name="Monique BELTRAME" userId="5db8ab3d4f4e08d1" providerId="LiveId" clId="{4A4C5AFE-F965-4DB4-9283-B7A7FAE2B8A7}" dt="2022-03-15T22:37:58.863" v="5195" actId="207"/>
          <ac:spMkLst>
            <pc:docMk/>
            <pc:sldMk cId="2970518716" sldId="278"/>
            <ac:spMk id="2" creationId="{022C7D11-882F-4945-841F-3EDF49B6B6F7}"/>
          </ac:spMkLst>
        </pc:spChg>
        <pc:spChg chg="mod">
          <ac:chgData name="Monique BELTRAME" userId="5db8ab3d4f4e08d1" providerId="LiveId" clId="{4A4C5AFE-F965-4DB4-9283-B7A7FAE2B8A7}" dt="2022-03-17T10:31:50.766" v="10278" actId="20577"/>
          <ac:spMkLst>
            <pc:docMk/>
            <pc:sldMk cId="2970518716" sldId="278"/>
            <ac:spMk id="3" creationId="{E589F598-2512-456F-A903-42A2197DFED6}"/>
          </ac:spMkLst>
        </pc:spChg>
      </pc:sldChg>
      <pc:sldChg chg="modSp new del mod ord">
        <pc:chgData name="Monique BELTRAME" userId="5db8ab3d4f4e08d1" providerId="LiveId" clId="{4A4C5AFE-F965-4DB4-9283-B7A7FAE2B8A7}" dt="2022-03-20T21:29:03.965" v="18431" actId="2696"/>
        <pc:sldMkLst>
          <pc:docMk/>
          <pc:sldMk cId="920640144" sldId="279"/>
        </pc:sldMkLst>
        <pc:spChg chg="mod">
          <ac:chgData name="Monique BELTRAME" userId="5db8ab3d4f4e08d1" providerId="LiveId" clId="{4A4C5AFE-F965-4DB4-9283-B7A7FAE2B8A7}" dt="2022-03-17T10:06:57.195" v="10088"/>
          <ac:spMkLst>
            <pc:docMk/>
            <pc:sldMk cId="920640144" sldId="279"/>
            <ac:spMk id="2" creationId="{8D1B887D-8B31-4DA1-BCB1-0C01F0893D95}"/>
          </ac:spMkLst>
        </pc:spChg>
        <pc:spChg chg="mod">
          <ac:chgData name="Monique BELTRAME" userId="5db8ab3d4f4e08d1" providerId="LiveId" clId="{4A4C5AFE-F965-4DB4-9283-B7A7FAE2B8A7}" dt="2022-03-19T16:38:31.435" v="13287" actId="20577"/>
          <ac:spMkLst>
            <pc:docMk/>
            <pc:sldMk cId="920640144" sldId="279"/>
            <ac:spMk id="3" creationId="{E40C0615-A81D-414F-8FCA-BB784E759EBF}"/>
          </ac:spMkLst>
        </pc:spChg>
      </pc:sldChg>
      <pc:sldChg chg="addSp modSp new mod">
        <pc:chgData name="Monique BELTRAME" userId="5db8ab3d4f4e08d1" providerId="LiveId" clId="{4A4C5AFE-F965-4DB4-9283-B7A7FAE2B8A7}" dt="2022-03-18T21:59:58.769" v="12713" actId="20577"/>
        <pc:sldMkLst>
          <pc:docMk/>
          <pc:sldMk cId="1476659829" sldId="280"/>
        </pc:sldMkLst>
        <pc:spChg chg="mod">
          <ac:chgData name="Monique BELTRAME" userId="5db8ab3d4f4e08d1" providerId="LiveId" clId="{4A4C5AFE-F965-4DB4-9283-B7A7FAE2B8A7}" dt="2022-03-18T17:57:37.680" v="11888" actId="13926"/>
          <ac:spMkLst>
            <pc:docMk/>
            <pc:sldMk cId="1476659829" sldId="280"/>
            <ac:spMk id="2" creationId="{9486A177-428A-42D9-88C5-7DB149CF884F}"/>
          </ac:spMkLst>
        </pc:spChg>
        <pc:spChg chg="add mod">
          <ac:chgData name="Monique BELTRAME" userId="5db8ab3d4f4e08d1" providerId="LiveId" clId="{4A4C5AFE-F965-4DB4-9283-B7A7FAE2B8A7}" dt="2022-03-18T21:59:58.769" v="12713" actId="20577"/>
          <ac:spMkLst>
            <pc:docMk/>
            <pc:sldMk cId="1476659829" sldId="280"/>
            <ac:spMk id="4" creationId="{71C4A2A5-E7E3-40E9-A2BE-5AE9D1D1D232}"/>
          </ac:spMkLst>
        </pc:spChg>
      </pc:sldChg>
      <pc:sldChg chg="modSp new mod ord">
        <pc:chgData name="Monique BELTRAME" userId="5db8ab3d4f4e08d1" providerId="LiveId" clId="{4A4C5AFE-F965-4DB4-9283-B7A7FAE2B8A7}" dt="2022-03-19T21:23:38.799" v="15869" actId="20577"/>
        <pc:sldMkLst>
          <pc:docMk/>
          <pc:sldMk cId="4178020877" sldId="281"/>
        </pc:sldMkLst>
        <pc:spChg chg="mod">
          <ac:chgData name="Monique BELTRAME" userId="5db8ab3d4f4e08d1" providerId="LiveId" clId="{4A4C5AFE-F965-4DB4-9283-B7A7FAE2B8A7}" dt="2022-03-19T21:14:44.103" v="15714" actId="13926"/>
          <ac:spMkLst>
            <pc:docMk/>
            <pc:sldMk cId="4178020877" sldId="281"/>
            <ac:spMk id="2" creationId="{6976C526-7DA4-4CE1-9B5D-8A8B17697282}"/>
          </ac:spMkLst>
        </pc:spChg>
        <pc:spChg chg="mod">
          <ac:chgData name="Monique BELTRAME" userId="5db8ab3d4f4e08d1" providerId="LiveId" clId="{4A4C5AFE-F965-4DB4-9283-B7A7FAE2B8A7}" dt="2022-03-19T21:23:38.799" v="15869" actId="20577"/>
          <ac:spMkLst>
            <pc:docMk/>
            <pc:sldMk cId="4178020877" sldId="281"/>
            <ac:spMk id="3" creationId="{87EC9AD9-8ABE-4091-874D-E0BF42C647FF}"/>
          </ac:spMkLst>
        </pc:spChg>
      </pc:sldChg>
      <pc:sldChg chg="addSp modSp new del mod">
        <pc:chgData name="Monique BELTRAME" userId="5db8ab3d4f4e08d1" providerId="LiveId" clId="{4A4C5AFE-F965-4DB4-9283-B7A7FAE2B8A7}" dt="2022-03-17T16:06:19.835" v="11681" actId="2696"/>
        <pc:sldMkLst>
          <pc:docMk/>
          <pc:sldMk cId="3648263865" sldId="282"/>
        </pc:sldMkLst>
        <pc:spChg chg="mod">
          <ac:chgData name="Monique BELTRAME" userId="5db8ab3d4f4e08d1" providerId="LiveId" clId="{4A4C5AFE-F965-4DB4-9283-B7A7FAE2B8A7}" dt="2022-03-17T15:40:35.412" v="10965" actId="14100"/>
          <ac:spMkLst>
            <pc:docMk/>
            <pc:sldMk cId="3648263865" sldId="282"/>
            <ac:spMk id="2" creationId="{C5812ACE-D960-45F5-A9D4-BAA9C1524B44}"/>
          </ac:spMkLst>
        </pc:spChg>
        <pc:spChg chg="add mod">
          <ac:chgData name="Monique BELTRAME" userId="5db8ab3d4f4e08d1" providerId="LiveId" clId="{4A4C5AFE-F965-4DB4-9283-B7A7FAE2B8A7}" dt="2022-03-17T16:03:34.429" v="11646" actId="20577"/>
          <ac:spMkLst>
            <pc:docMk/>
            <pc:sldMk cId="3648263865" sldId="282"/>
            <ac:spMk id="4" creationId="{379A96E7-EF3B-4C42-A8C8-15B829A525AB}"/>
          </ac:spMkLst>
        </pc:spChg>
      </pc:sldChg>
      <pc:sldChg chg="addSp modSp new mod">
        <pc:chgData name="Monique BELTRAME" userId="5db8ab3d4f4e08d1" providerId="LiveId" clId="{4A4C5AFE-F965-4DB4-9283-B7A7FAE2B8A7}" dt="2022-03-20T19:01:22.757" v="18344" actId="12"/>
        <pc:sldMkLst>
          <pc:docMk/>
          <pc:sldMk cId="3576578203" sldId="283"/>
        </pc:sldMkLst>
        <pc:spChg chg="mod">
          <ac:chgData name="Monique BELTRAME" userId="5db8ab3d4f4e08d1" providerId="LiveId" clId="{4A4C5AFE-F965-4DB4-9283-B7A7FAE2B8A7}" dt="2022-03-17T16:04:09.305" v="11648"/>
          <ac:spMkLst>
            <pc:docMk/>
            <pc:sldMk cId="3576578203" sldId="283"/>
            <ac:spMk id="2" creationId="{E0505FC7-1E85-4FC1-A566-0D0A117831C0}"/>
          </ac:spMkLst>
        </pc:spChg>
        <pc:spChg chg="add mod">
          <ac:chgData name="Monique BELTRAME" userId="5db8ab3d4f4e08d1" providerId="LiveId" clId="{4A4C5AFE-F965-4DB4-9283-B7A7FAE2B8A7}" dt="2022-03-20T19:01:22.757" v="18344" actId="12"/>
          <ac:spMkLst>
            <pc:docMk/>
            <pc:sldMk cId="3576578203" sldId="283"/>
            <ac:spMk id="4" creationId="{711C85AA-2767-4217-A792-39E4C3B778FA}"/>
          </ac:spMkLst>
        </pc:spChg>
      </pc:sldChg>
      <pc:sldChg chg="new del">
        <pc:chgData name="Monique BELTRAME" userId="5db8ab3d4f4e08d1" providerId="LiveId" clId="{4A4C5AFE-F965-4DB4-9283-B7A7FAE2B8A7}" dt="2022-03-18T17:52:58.566" v="11871" actId="2696"/>
        <pc:sldMkLst>
          <pc:docMk/>
          <pc:sldMk cId="2701100192" sldId="284"/>
        </pc:sldMkLst>
      </pc:sldChg>
      <pc:sldChg chg="new del">
        <pc:chgData name="Monique BELTRAME" userId="5db8ab3d4f4e08d1" providerId="LiveId" clId="{4A4C5AFE-F965-4DB4-9283-B7A7FAE2B8A7}" dt="2022-03-18T17:53:03.559" v="11872" actId="2696"/>
        <pc:sldMkLst>
          <pc:docMk/>
          <pc:sldMk cId="3153765843" sldId="285"/>
        </pc:sldMkLst>
      </pc:sldChg>
      <pc:sldChg chg="modSp new mod">
        <pc:chgData name="Monique BELTRAME" userId="5db8ab3d4f4e08d1" providerId="LiveId" clId="{4A4C5AFE-F965-4DB4-9283-B7A7FAE2B8A7}" dt="2022-03-20T21:18:46.558" v="18407" actId="20577"/>
        <pc:sldMkLst>
          <pc:docMk/>
          <pc:sldMk cId="1832398362" sldId="286"/>
        </pc:sldMkLst>
        <pc:spChg chg="mod">
          <ac:chgData name="Monique BELTRAME" userId="5db8ab3d4f4e08d1" providerId="LiveId" clId="{4A4C5AFE-F965-4DB4-9283-B7A7FAE2B8A7}" dt="2022-03-18T21:55:31.318" v="12682" actId="13926"/>
          <ac:spMkLst>
            <pc:docMk/>
            <pc:sldMk cId="1832398362" sldId="286"/>
            <ac:spMk id="2" creationId="{BEC48FFF-AAAB-4E2E-A22B-3B525BFD3AA6}"/>
          </ac:spMkLst>
        </pc:spChg>
        <pc:spChg chg="mod">
          <ac:chgData name="Monique BELTRAME" userId="5db8ab3d4f4e08d1" providerId="LiveId" clId="{4A4C5AFE-F965-4DB4-9283-B7A7FAE2B8A7}" dt="2022-03-20T21:18:46.558" v="18407" actId="20577"/>
          <ac:spMkLst>
            <pc:docMk/>
            <pc:sldMk cId="1832398362" sldId="286"/>
            <ac:spMk id="3" creationId="{19B14E31-C0D4-4574-8A6C-0DA3B8A8160E}"/>
          </ac:spMkLst>
        </pc:spChg>
      </pc:sldChg>
      <pc:sldChg chg="addSp delSp modSp new mod">
        <pc:chgData name="Monique BELTRAME" userId="5db8ab3d4f4e08d1" providerId="LiveId" clId="{4A4C5AFE-F965-4DB4-9283-B7A7FAE2B8A7}" dt="2022-03-20T18:53:31.112" v="18311" actId="113"/>
        <pc:sldMkLst>
          <pc:docMk/>
          <pc:sldMk cId="2866227146" sldId="287"/>
        </pc:sldMkLst>
        <pc:spChg chg="mod">
          <ac:chgData name="Monique BELTRAME" userId="5db8ab3d4f4e08d1" providerId="LiveId" clId="{4A4C5AFE-F965-4DB4-9283-B7A7FAE2B8A7}" dt="2022-03-18T18:45:01.231" v="12475" actId="255"/>
          <ac:spMkLst>
            <pc:docMk/>
            <pc:sldMk cId="2866227146" sldId="287"/>
            <ac:spMk id="2" creationId="{5DFE1A69-BA04-460B-B33D-E5F4D358A83B}"/>
          </ac:spMkLst>
        </pc:spChg>
        <pc:spChg chg="del">
          <ac:chgData name="Monique BELTRAME" userId="5db8ab3d4f4e08d1" providerId="LiveId" clId="{4A4C5AFE-F965-4DB4-9283-B7A7FAE2B8A7}" dt="2022-03-18T18:30:40.270" v="12120"/>
          <ac:spMkLst>
            <pc:docMk/>
            <pc:sldMk cId="2866227146" sldId="287"/>
            <ac:spMk id="3" creationId="{17317C2D-538B-4A1A-9CC2-D43360618C25}"/>
          </ac:spMkLst>
        </pc:spChg>
        <pc:spChg chg="mod">
          <ac:chgData name="Monique BELTRAME" userId="5db8ab3d4f4e08d1" providerId="LiveId" clId="{4A4C5AFE-F965-4DB4-9283-B7A7FAE2B8A7}" dt="2022-03-20T18:53:31.112" v="18311" actId="113"/>
          <ac:spMkLst>
            <pc:docMk/>
            <pc:sldMk cId="2866227146" sldId="287"/>
            <ac:spMk id="4" creationId="{F8F4F52B-FBAB-48C7-AEC1-B656634BF6DD}"/>
          </ac:spMkLst>
        </pc:spChg>
        <pc:spChg chg="add del mod">
          <ac:chgData name="Monique BELTRAME" userId="5db8ab3d4f4e08d1" providerId="LiveId" clId="{4A4C5AFE-F965-4DB4-9283-B7A7FAE2B8A7}" dt="2022-03-18T18:39:57.871" v="12286"/>
          <ac:spMkLst>
            <pc:docMk/>
            <pc:sldMk cId="2866227146" sldId="287"/>
            <ac:spMk id="5" creationId="{B3CD3636-18CF-4646-8230-48FC2607701F}"/>
          </ac:spMkLst>
        </pc:spChg>
        <pc:spChg chg="add mod">
          <ac:chgData name="Monique BELTRAME" userId="5db8ab3d4f4e08d1" providerId="LiveId" clId="{4A4C5AFE-F965-4DB4-9283-B7A7FAE2B8A7}" dt="2022-03-18T18:40:13.903" v="12288" actId="14100"/>
          <ac:spMkLst>
            <pc:docMk/>
            <pc:sldMk cId="2866227146" sldId="287"/>
            <ac:spMk id="6" creationId="{ACB3F261-848A-415A-AB29-DC6628F2AEA1}"/>
          </ac:spMkLst>
        </pc:spChg>
        <pc:picChg chg="add del mod">
          <ac:chgData name="Monique BELTRAME" userId="5db8ab3d4f4e08d1" providerId="LiveId" clId="{4A4C5AFE-F965-4DB4-9283-B7A7FAE2B8A7}" dt="2022-03-18T18:40:05.486" v="12287" actId="21"/>
          <ac:picMkLst>
            <pc:docMk/>
            <pc:sldMk cId="2866227146" sldId="287"/>
            <ac:picMk id="7" creationId="{989BA2BC-CDC8-493D-8530-B15802CE51BC}"/>
          </ac:picMkLst>
        </pc:picChg>
        <pc:picChg chg="add del mod">
          <ac:chgData name="Monique BELTRAME" userId="5db8ab3d4f4e08d1" providerId="LiveId" clId="{4A4C5AFE-F965-4DB4-9283-B7A7FAE2B8A7}" dt="2022-03-18T18:39:48.743" v="12283" actId="21"/>
          <ac:picMkLst>
            <pc:docMk/>
            <pc:sldMk cId="2866227146" sldId="287"/>
            <ac:picMk id="1026" creationId="{F71A0E5D-E7BD-4924-910F-B1171B4025DB}"/>
          </ac:picMkLst>
        </pc:picChg>
        <pc:picChg chg="add mod">
          <ac:chgData name="Monique BELTRAME" userId="5db8ab3d4f4e08d1" providerId="LiveId" clId="{4A4C5AFE-F965-4DB4-9283-B7A7FAE2B8A7}" dt="2022-03-18T18:43:59.011" v="12383" actId="1076"/>
          <ac:picMkLst>
            <pc:docMk/>
            <pc:sldMk cId="2866227146" sldId="287"/>
            <ac:picMk id="1028" creationId="{B72CC309-562D-453B-BDFF-801A7DEC5607}"/>
          </ac:picMkLst>
        </pc:picChg>
      </pc:sldChg>
      <pc:sldChg chg="new del">
        <pc:chgData name="Monique BELTRAME" userId="5db8ab3d4f4e08d1" providerId="LiveId" clId="{4A4C5AFE-F965-4DB4-9283-B7A7FAE2B8A7}" dt="2022-03-18T18:58:23.908" v="12555" actId="2696"/>
        <pc:sldMkLst>
          <pc:docMk/>
          <pc:sldMk cId="1648943769" sldId="288"/>
        </pc:sldMkLst>
      </pc:sldChg>
      <pc:sldChg chg="delSp new del mod">
        <pc:chgData name="Monique BELTRAME" userId="5db8ab3d4f4e08d1" providerId="LiveId" clId="{4A4C5AFE-F965-4DB4-9283-B7A7FAE2B8A7}" dt="2022-03-18T18:58:27.232" v="12556" actId="2696"/>
        <pc:sldMkLst>
          <pc:docMk/>
          <pc:sldMk cId="2275102133" sldId="289"/>
        </pc:sldMkLst>
        <pc:spChg chg="del">
          <ac:chgData name="Monique BELTRAME" userId="5db8ab3d4f4e08d1" providerId="LiveId" clId="{4A4C5AFE-F965-4DB4-9283-B7A7FAE2B8A7}" dt="2022-03-18T18:53:10.073" v="12492" actId="21"/>
          <ac:spMkLst>
            <pc:docMk/>
            <pc:sldMk cId="2275102133" sldId="289"/>
            <ac:spMk id="4" creationId="{73B3B33E-B304-4993-BD7D-B497C57AC627}"/>
          </ac:spMkLst>
        </pc:spChg>
      </pc:sldChg>
      <pc:sldChg chg="addSp delSp modSp new mod">
        <pc:chgData name="Monique BELTRAME" userId="5db8ab3d4f4e08d1" providerId="LiveId" clId="{4A4C5AFE-F965-4DB4-9283-B7A7FAE2B8A7}" dt="2022-03-20T21:20:23.156" v="18414" actId="20577"/>
        <pc:sldMkLst>
          <pc:docMk/>
          <pc:sldMk cId="2715724709" sldId="290"/>
        </pc:sldMkLst>
        <pc:spChg chg="mod">
          <ac:chgData name="Monique BELTRAME" userId="5db8ab3d4f4e08d1" providerId="LiveId" clId="{4A4C5AFE-F965-4DB4-9283-B7A7FAE2B8A7}" dt="2022-03-18T18:58:05.774" v="12553" actId="20577"/>
          <ac:spMkLst>
            <pc:docMk/>
            <pc:sldMk cId="2715724709" sldId="290"/>
            <ac:spMk id="2" creationId="{DC283F8E-C89D-4A17-8778-6EDB87722394}"/>
          </ac:spMkLst>
        </pc:spChg>
        <pc:spChg chg="del">
          <ac:chgData name="Monique BELTRAME" userId="5db8ab3d4f4e08d1" providerId="LiveId" clId="{4A4C5AFE-F965-4DB4-9283-B7A7FAE2B8A7}" dt="2022-03-18T18:53:42.589" v="12494"/>
          <ac:spMkLst>
            <pc:docMk/>
            <pc:sldMk cId="2715724709" sldId="290"/>
            <ac:spMk id="3" creationId="{EBAE4CDB-DC01-451F-99F2-512CABDBAA06}"/>
          </ac:spMkLst>
        </pc:spChg>
        <pc:spChg chg="mod">
          <ac:chgData name="Monique BELTRAME" userId="5db8ab3d4f4e08d1" providerId="LiveId" clId="{4A4C5AFE-F965-4DB4-9283-B7A7FAE2B8A7}" dt="2022-03-20T21:20:23.156" v="18414" actId="20577"/>
          <ac:spMkLst>
            <pc:docMk/>
            <pc:sldMk cId="2715724709" sldId="290"/>
            <ac:spMk id="4" creationId="{3BBC7595-C2BE-47D8-BA5E-B7E59D9EDE50}"/>
          </ac:spMkLst>
        </pc:spChg>
        <pc:spChg chg="add del mod">
          <ac:chgData name="Monique BELTRAME" userId="5db8ab3d4f4e08d1" providerId="LiveId" clId="{4A4C5AFE-F965-4DB4-9283-B7A7FAE2B8A7}" dt="2022-03-18T18:56:29.772" v="12507"/>
          <ac:spMkLst>
            <pc:docMk/>
            <pc:sldMk cId="2715724709" sldId="290"/>
            <ac:spMk id="5" creationId="{85286E3B-9421-4554-8E03-DD9A02AE9781}"/>
          </ac:spMkLst>
        </pc:spChg>
        <pc:picChg chg="add del mod">
          <ac:chgData name="Monique BELTRAME" userId="5db8ab3d4f4e08d1" providerId="LiveId" clId="{4A4C5AFE-F965-4DB4-9283-B7A7FAE2B8A7}" dt="2022-03-18T18:55:12.929" v="12503" actId="21"/>
          <ac:picMkLst>
            <pc:docMk/>
            <pc:sldMk cId="2715724709" sldId="290"/>
            <ac:picMk id="1026" creationId="{445BFA66-9880-4DAA-B183-166833FFD5B9}"/>
          </ac:picMkLst>
        </pc:picChg>
        <pc:picChg chg="add mod">
          <ac:chgData name="Monique BELTRAME" userId="5db8ab3d4f4e08d1" providerId="LiveId" clId="{4A4C5AFE-F965-4DB4-9283-B7A7FAE2B8A7}" dt="2022-03-20T18:48:11.175" v="18306" actId="14100"/>
          <ac:picMkLst>
            <pc:docMk/>
            <pc:sldMk cId="2715724709" sldId="290"/>
            <ac:picMk id="1028" creationId="{7F54D1EF-68EC-4CC6-848A-0D52D854BF7D}"/>
          </ac:picMkLst>
        </pc:picChg>
      </pc:sldChg>
      <pc:sldChg chg="addSp delSp modSp new mod ord">
        <pc:chgData name="Monique BELTRAME" userId="5db8ab3d4f4e08d1" providerId="LiveId" clId="{4A4C5AFE-F965-4DB4-9283-B7A7FAE2B8A7}" dt="2022-03-18T22:30:32.714" v="13241"/>
        <pc:sldMkLst>
          <pc:docMk/>
          <pc:sldMk cId="428818185" sldId="291"/>
        </pc:sldMkLst>
        <pc:spChg chg="mod">
          <ac:chgData name="Monique BELTRAME" userId="5db8ab3d4f4e08d1" providerId="LiveId" clId="{4A4C5AFE-F965-4DB4-9283-B7A7FAE2B8A7}" dt="2022-03-18T22:29:40.617" v="13238" actId="14100"/>
          <ac:spMkLst>
            <pc:docMk/>
            <pc:sldMk cId="428818185" sldId="291"/>
            <ac:spMk id="2" creationId="{219D36FA-8782-4B5A-9B77-EE03A69783B2}"/>
          </ac:spMkLst>
        </pc:spChg>
        <pc:spChg chg="del mod">
          <ac:chgData name="Monique BELTRAME" userId="5db8ab3d4f4e08d1" providerId="LiveId" clId="{4A4C5AFE-F965-4DB4-9283-B7A7FAE2B8A7}" dt="2022-03-18T22:22:33.846" v="13111"/>
          <ac:spMkLst>
            <pc:docMk/>
            <pc:sldMk cId="428818185" sldId="291"/>
            <ac:spMk id="3" creationId="{391DD5E0-F459-4F3D-9E99-4E465A4B02B7}"/>
          </ac:spMkLst>
        </pc:spChg>
        <pc:spChg chg="mod">
          <ac:chgData name="Monique BELTRAME" userId="5db8ab3d4f4e08d1" providerId="LiveId" clId="{4A4C5AFE-F965-4DB4-9283-B7A7FAE2B8A7}" dt="2022-03-18T22:28:20.445" v="13183" actId="20577"/>
          <ac:spMkLst>
            <pc:docMk/>
            <pc:sldMk cId="428818185" sldId="291"/>
            <ac:spMk id="4" creationId="{E7892A6F-2DBD-4C26-B73D-1BFA61FC4046}"/>
          </ac:spMkLst>
        </pc:spChg>
        <pc:spChg chg="add mod">
          <ac:chgData name="Monique BELTRAME" userId="5db8ab3d4f4e08d1" providerId="LiveId" clId="{4A4C5AFE-F965-4DB4-9283-B7A7FAE2B8A7}" dt="2022-03-18T22:21:04.726" v="13110" actId="571"/>
          <ac:spMkLst>
            <pc:docMk/>
            <pc:sldMk cId="428818185" sldId="291"/>
            <ac:spMk id="5" creationId="{44248C50-CE77-4161-ADC0-F37A0671E0B1}"/>
          </ac:spMkLst>
        </pc:spChg>
        <pc:spChg chg="add del mod">
          <ac:chgData name="Monique BELTRAME" userId="5db8ab3d4f4e08d1" providerId="LiveId" clId="{4A4C5AFE-F965-4DB4-9283-B7A7FAE2B8A7}" dt="2022-03-18T22:23:16.642" v="13114"/>
          <ac:spMkLst>
            <pc:docMk/>
            <pc:sldMk cId="428818185" sldId="291"/>
            <ac:spMk id="6" creationId="{BAC4F71F-986E-4645-A788-04F338C62549}"/>
          </ac:spMkLst>
        </pc:spChg>
        <pc:picChg chg="add del mod">
          <ac:chgData name="Monique BELTRAME" userId="5db8ab3d4f4e08d1" providerId="LiveId" clId="{4A4C5AFE-F965-4DB4-9283-B7A7FAE2B8A7}" dt="2022-03-18T22:22:47.999" v="13112" actId="21"/>
          <ac:picMkLst>
            <pc:docMk/>
            <pc:sldMk cId="428818185" sldId="291"/>
            <ac:picMk id="1026" creationId="{1441908E-4E41-40C4-8E1A-8FAF482297CF}"/>
          </ac:picMkLst>
        </pc:picChg>
        <pc:picChg chg="add mod">
          <ac:chgData name="Monique BELTRAME" userId="5db8ab3d4f4e08d1" providerId="LiveId" clId="{4A4C5AFE-F965-4DB4-9283-B7A7FAE2B8A7}" dt="2022-03-18T22:27:46.224" v="13178" actId="1076"/>
          <ac:picMkLst>
            <pc:docMk/>
            <pc:sldMk cId="428818185" sldId="291"/>
            <ac:picMk id="1028" creationId="{86D5671F-87C5-4D0B-864E-8C4ADCFDB570}"/>
          </ac:picMkLst>
        </pc:picChg>
      </pc:sldChg>
      <pc:sldChg chg="new del">
        <pc:chgData name="Monique BELTRAME" userId="5db8ab3d4f4e08d1" providerId="LiveId" clId="{4A4C5AFE-F965-4DB4-9283-B7A7FAE2B8A7}" dt="2022-03-18T22:31:51.040" v="13244" actId="2696"/>
        <pc:sldMkLst>
          <pc:docMk/>
          <pc:sldMk cId="4224122588" sldId="292"/>
        </pc:sldMkLst>
      </pc:sldChg>
      <pc:sldChg chg="addSp delSp modSp new mod addCm modCm">
        <pc:chgData name="Monique BELTRAME" userId="5db8ab3d4f4e08d1" providerId="LiveId" clId="{4A4C5AFE-F965-4DB4-9283-B7A7FAE2B8A7}" dt="2022-03-20T18:58:01.905" v="18336" actId="20577"/>
        <pc:sldMkLst>
          <pc:docMk/>
          <pc:sldMk cId="3864316775" sldId="293"/>
        </pc:sldMkLst>
        <pc:spChg chg="mod">
          <ac:chgData name="Monique BELTRAME" userId="5db8ab3d4f4e08d1" providerId="LiveId" clId="{4A4C5AFE-F965-4DB4-9283-B7A7FAE2B8A7}" dt="2022-03-19T19:28:36.169" v="15300" actId="1076"/>
          <ac:spMkLst>
            <pc:docMk/>
            <pc:sldMk cId="3864316775" sldId="293"/>
            <ac:spMk id="2" creationId="{09EEA7C2-FC6A-49A4-A9A9-B894931D7767}"/>
          </ac:spMkLst>
        </pc:spChg>
        <pc:spChg chg="add mod">
          <ac:chgData name="Monique BELTRAME" userId="5db8ab3d4f4e08d1" providerId="LiveId" clId="{4A4C5AFE-F965-4DB4-9283-B7A7FAE2B8A7}" dt="2022-03-20T18:58:01.905" v="18336" actId="20577"/>
          <ac:spMkLst>
            <pc:docMk/>
            <pc:sldMk cId="3864316775" sldId="293"/>
            <ac:spMk id="4" creationId="{8F25BE4F-15F1-46F4-99A4-D291D882C8AA}"/>
          </ac:spMkLst>
        </pc:spChg>
        <pc:spChg chg="add del">
          <ac:chgData name="Monique BELTRAME" userId="5db8ab3d4f4e08d1" providerId="LiveId" clId="{4A4C5AFE-F965-4DB4-9283-B7A7FAE2B8A7}" dt="2022-03-19T18:06:47.933" v="14107" actId="22"/>
          <ac:spMkLst>
            <pc:docMk/>
            <pc:sldMk cId="3864316775" sldId="293"/>
            <ac:spMk id="6" creationId="{030A17D0-FADD-432A-BC95-68494532BDEA}"/>
          </ac:spMkLst>
        </pc:spChg>
      </pc:sldChg>
      <pc:sldChg chg="modSp new mod ord">
        <pc:chgData name="Monique BELTRAME" userId="5db8ab3d4f4e08d1" providerId="LiveId" clId="{4A4C5AFE-F965-4DB4-9283-B7A7FAE2B8A7}" dt="2022-03-20T21:24:43.234" v="18428" actId="20577"/>
        <pc:sldMkLst>
          <pc:docMk/>
          <pc:sldMk cId="1503485101" sldId="294"/>
        </pc:sldMkLst>
        <pc:spChg chg="mod">
          <ac:chgData name="Monique BELTRAME" userId="5db8ab3d4f4e08d1" providerId="LiveId" clId="{4A4C5AFE-F965-4DB4-9283-B7A7FAE2B8A7}" dt="2022-03-19T16:56:35.515" v="13670" actId="207"/>
          <ac:spMkLst>
            <pc:docMk/>
            <pc:sldMk cId="1503485101" sldId="294"/>
            <ac:spMk id="2" creationId="{10ACD4DD-0ED4-4A0D-83C8-0C277221504A}"/>
          </ac:spMkLst>
        </pc:spChg>
        <pc:spChg chg="mod">
          <ac:chgData name="Monique BELTRAME" userId="5db8ab3d4f4e08d1" providerId="LiveId" clId="{4A4C5AFE-F965-4DB4-9283-B7A7FAE2B8A7}" dt="2022-03-20T21:24:43.234" v="18428" actId="20577"/>
          <ac:spMkLst>
            <pc:docMk/>
            <pc:sldMk cId="1503485101" sldId="294"/>
            <ac:spMk id="3" creationId="{384FB703-80F2-4F04-B1C9-AE70DCA6E753}"/>
          </ac:spMkLst>
        </pc:spChg>
      </pc:sldChg>
      <pc:sldChg chg="modSp new del mod">
        <pc:chgData name="Monique BELTRAME" userId="5db8ab3d4f4e08d1" providerId="LiveId" clId="{4A4C5AFE-F965-4DB4-9283-B7A7FAE2B8A7}" dt="2022-03-19T21:53:52.651" v="16018" actId="2696"/>
        <pc:sldMkLst>
          <pc:docMk/>
          <pc:sldMk cId="834195162" sldId="295"/>
        </pc:sldMkLst>
        <pc:spChg chg="mod">
          <ac:chgData name="Monique BELTRAME" userId="5db8ab3d4f4e08d1" providerId="LiveId" clId="{4A4C5AFE-F965-4DB4-9283-B7A7FAE2B8A7}" dt="2022-03-19T19:41:14.048" v="15318" actId="20577"/>
          <ac:spMkLst>
            <pc:docMk/>
            <pc:sldMk cId="834195162" sldId="295"/>
            <ac:spMk id="2" creationId="{73EDF519-51C6-4E93-B747-633B0AA6B9EE}"/>
          </ac:spMkLst>
        </pc:spChg>
      </pc:sldChg>
      <pc:sldChg chg="new del">
        <pc:chgData name="Monique BELTRAME" userId="5db8ab3d4f4e08d1" providerId="LiveId" clId="{4A4C5AFE-F965-4DB4-9283-B7A7FAE2B8A7}" dt="2022-03-20T21:25:45.388" v="18430" actId="2696"/>
        <pc:sldMkLst>
          <pc:docMk/>
          <pc:sldMk cId="1474991900" sldId="295"/>
        </pc:sldMkLst>
      </pc:sldChg>
      <pc:sldChg chg="new del">
        <pc:chgData name="Monique BELTRAME" userId="5db8ab3d4f4e08d1" providerId="LiveId" clId="{4A4C5AFE-F965-4DB4-9283-B7A7FAE2B8A7}" dt="2022-03-20T21:25:37.737" v="18429" actId="2696"/>
        <pc:sldMkLst>
          <pc:docMk/>
          <pc:sldMk cId="3860636868" sldId="296"/>
        </pc:sldMkLst>
      </pc:sldChg>
      <pc:sldChg chg="new del">
        <pc:chgData name="Monique BELTRAME" userId="5db8ab3d4f4e08d1" providerId="LiveId" clId="{4A4C5AFE-F965-4DB4-9283-B7A7FAE2B8A7}" dt="2022-03-19T22:21:36.567" v="16291" actId="2696"/>
        <pc:sldMkLst>
          <pc:docMk/>
          <pc:sldMk cId="919962884" sldId="297"/>
        </pc:sldMkLst>
      </pc:sldChg>
      <pc:sldChg chg="addSp delSp modSp new mod ord">
        <pc:chgData name="Monique BELTRAME" userId="5db8ab3d4f4e08d1" providerId="LiveId" clId="{4A4C5AFE-F965-4DB4-9283-B7A7FAE2B8A7}" dt="2022-03-20T03:02:30.706" v="16974" actId="14100"/>
        <pc:sldMkLst>
          <pc:docMk/>
          <pc:sldMk cId="2245543201" sldId="298"/>
        </pc:sldMkLst>
        <pc:spChg chg="mod">
          <ac:chgData name="Monique BELTRAME" userId="5db8ab3d4f4e08d1" providerId="LiveId" clId="{4A4C5AFE-F965-4DB4-9283-B7A7FAE2B8A7}" dt="2022-03-19T22:22:14.900" v="16294" actId="20577"/>
          <ac:spMkLst>
            <pc:docMk/>
            <pc:sldMk cId="2245543201" sldId="298"/>
            <ac:spMk id="2" creationId="{B46C335C-6BBD-47F9-886D-EA4E478A7B70}"/>
          </ac:spMkLst>
        </pc:spChg>
        <pc:spChg chg="mod">
          <ac:chgData name="Monique BELTRAME" userId="5db8ab3d4f4e08d1" providerId="LiveId" clId="{4A4C5AFE-F965-4DB4-9283-B7A7FAE2B8A7}" dt="2022-03-20T03:02:30.706" v="16974" actId="14100"/>
          <ac:spMkLst>
            <pc:docMk/>
            <pc:sldMk cId="2245543201" sldId="298"/>
            <ac:spMk id="3" creationId="{401645E0-261B-4F85-9E9B-D1F1E891E572}"/>
          </ac:spMkLst>
        </pc:spChg>
        <pc:spChg chg="del">
          <ac:chgData name="Monique BELTRAME" userId="5db8ab3d4f4e08d1" providerId="LiveId" clId="{4A4C5AFE-F965-4DB4-9283-B7A7FAE2B8A7}" dt="2022-03-19T22:10:31.136" v="16193"/>
          <ac:spMkLst>
            <pc:docMk/>
            <pc:sldMk cId="2245543201" sldId="298"/>
            <ac:spMk id="4" creationId="{68813F29-2383-433E-BFF9-F28CE01C8A8B}"/>
          </ac:spMkLst>
        </pc:spChg>
        <pc:spChg chg="mod">
          <ac:chgData name="Monique BELTRAME" userId="5db8ab3d4f4e08d1" providerId="LiveId" clId="{4A4C5AFE-F965-4DB4-9283-B7A7FAE2B8A7}" dt="2022-03-20T03:02:27.681" v="16971" actId="27636"/>
          <ac:spMkLst>
            <pc:docMk/>
            <pc:sldMk cId="2245543201" sldId="298"/>
            <ac:spMk id="5" creationId="{62A6B38A-3C47-480C-A394-AE1E2A77B1A5}"/>
          </ac:spMkLst>
        </pc:spChg>
        <pc:spChg chg="del mod">
          <ac:chgData name="Monique BELTRAME" userId="5db8ab3d4f4e08d1" providerId="LiveId" clId="{4A4C5AFE-F965-4DB4-9283-B7A7FAE2B8A7}" dt="2022-03-19T22:17:51.837" v="16199"/>
          <ac:spMkLst>
            <pc:docMk/>
            <pc:sldMk cId="2245543201" sldId="298"/>
            <ac:spMk id="6" creationId="{26161721-0CCC-48D9-A654-2AE96B839E3A}"/>
          </ac:spMkLst>
        </pc:spChg>
        <pc:picChg chg="add mod">
          <ac:chgData name="Monique BELTRAME" userId="5db8ab3d4f4e08d1" providerId="LiveId" clId="{4A4C5AFE-F965-4DB4-9283-B7A7FAE2B8A7}" dt="2022-03-19T22:20:42.131" v="16285" actId="14100"/>
          <ac:picMkLst>
            <pc:docMk/>
            <pc:sldMk cId="2245543201" sldId="298"/>
            <ac:picMk id="1026" creationId="{19D4CBC5-9D56-403F-AA5D-805CB40BF392}"/>
          </ac:picMkLst>
        </pc:picChg>
        <pc:picChg chg="add mod">
          <ac:chgData name="Monique BELTRAME" userId="5db8ab3d4f4e08d1" providerId="LiveId" clId="{4A4C5AFE-F965-4DB4-9283-B7A7FAE2B8A7}" dt="2022-03-19T22:21:02.112" v="16288" actId="14100"/>
          <ac:picMkLst>
            <pc:docMk/>
            <pc:sldMk cId="2245543201" sldId="298"/>
            <ac:picMk id="1028" creationId="{E2F6D5C8-219B-4258-AE09-D8F04C3301C8}"/>
          </ac:picMkLst>
        </pc:picChg>
      </pc:sldChg>
      <pc:sldChg chg="modSp new del mod">
        <pc:chgData name="Monique BELTRAME" userId="5db8ab3d4f4e08d1" providerId="LiveId" clId="{4A4C5AFE-F965-4DB4-9283-B7A7FAE2B8A7}" dt="2022-03-20T03:01:16.551" v="16958" actId="2696"/>
        <pc:sldMkLst>
          <pc:docMk/>
          <pc:sldMk cId="3319047545" sldId="299"/>
        </pc:sldMkLst>
        <pc:spChg chg="mod">
          <ac:chgData name="Monique BELTRAME" userId="5db8ab3d4f4e08d1" providerId="LiveId" clId="{4A4C5AFE-F965-4DB4-9283-B7A7FAE2B8A7}" dt="2022-03-20T01:38:21.272" v="16464" actId="1076"/>
          <ac:spMkLst>
            <pc:docMk/>
            <pc:sldMk cId="3319047545" sldId="299"/>
            <ac:spMk id="2" creationId="{0D350087-D876-4EAF-967D-9E74626B9C32}"/>
          </ac:spMkLst>
        </pc:spChg>
        <pc:spChg chg="mod">
          <ac:chgData name="Monique BELTRAME" userId="5db8ab3d4f4e08d1" providerId="LiveId" clId="{4A4C5AFE-F965-4DB4-9283-B7A7FAE2B8A7}" dt="2022-03-20T02:50:43.805" v="16897" actId="20577"/>
          <ac:spMkLst>
            <pc:docMk/>
            <pc:sldMk cId="3319047545" sldId="299"/>
            <ac:spMk id="4" creationId="{70D8E164-CDBF-4F1F-AC99-E6F3B2CEDEE2}"/>
          </ac:spMkLst>
        </pc:spChg>
        <pc:spChg chg="mod">
          <ac:chgData name="Monique BELTRAME" userId="5db8ab3d4f4e08d1" providerId="LiveId" clId="{4A4C5AFE-F965-4DB4-9283-B7A7FAE2B8A7}" dt="2022-03-20T01:41:56.529" v="16547" actId="20577"/>
          <ac:spMkLst>
            <pc:docMk/>
            <pc:sldMk cId="3319047545" sldId="299"/>
            <ac:spMk id="5" creationId="{A8ED19E8-E5D1-46A5-B31E-DBBC73BADBFC}"/>
          </ac:spMkLst>
        </pc:spChg>
        <pc:spChg chg="mod">
          <ac:chgData name="Monique BELTRAME" userId="5db8ab3d4f4e08d1" providerId="LiveId" clId="{4A4C5AFE-F965-4DB4-9283-B7A7FAE2B8A7}" dt="2022-03-20T01:40:44.502" v="16481" actId="20577"/>
          <ac:spMkLst>
            <pc:docMk/>
            <pc:sldMk cId="3319047545" sldId="299"/>
            <ac:spMk id="6" creationId="{024F47F0-D8E6-4480-872D-9BED31826A62}"/>
          </ac:spMkLst>
        </pc:spChg>
      </pc:sldChg>
      <pc:sldChg chg="addSp modSp new del mod">
        <pc:chgData name="Monique BELTRAME" userId="5db8ab3d4f4e08d1" providerId="LiveId" clId="{4A4C5AFE-F965-4DB4-9283-B7A7FAE2B8A7}" dt="2022-03-20T17:37:00.324" v="17419" actId="2696"/>
        <pc:sldMkLst>
          <pc:docMk/>
          <pc:sldMk cId="3999157377" sldId="299"/>
        </pc:sldMkLst>
        <pc:spChg chg="mod">
          <ac:chgData name="Monique BELTRAME" userId="5db8ab3d4f4e08d1" providerId="LiveId" clId="{4A4C5AFE-F965-4DB4-9283-B7A7FAE2B8A7}" dt="2022-03-20T16:54:35.430" v="17203" actId="1076"/>
          <ac:spMkLst>
            <pc:docMk/>
            <pc:sldMk cId="3999157377" sldId="299"/>
            <ac:spMk id="2" creationId="{49C0972C-165B-42C5-A380-AD8E26BAE1C0}"/>
          </ac:spMkLst>
        </pc:spChg>
        <pc:spChg chg="add mod">
          <ac:chgData name="Monique BELTRAME" userId="5db8ab3d4f4e08d1" providerId="LiveId" clId="{4A4C5AFE-F965-4DB4-9283-B7A7FAE2B8A7}" dt="2022-03-20T16:51:57.217" v="17182" actId="1076"/>
          <ac:spMkLst>
            <pc:docMk/>
            <pc:sldMk cId="3999157377" sldId="299"/>
            <ac:spMk id="4" creationId="{C518E517-D7FB-4D27-8A7A-21D91E0E7886}"/>
          </ac:spMkLst>
        </pc:spChg>
      </pc:sldChg>
      <pc:sldChg chg="new del">
        <pc:chgData name="Monique BELTRAME" userId="5db8ab3d4f4e08d1" providerId="LiveId" clId="{4A4C5AFE-F965-4DB4-9283-B7A7FAE2B8A7}" dt="2022-03-20T01:43:04.646" v="16550" actId="2696"/>
        <pc:sldMkLst>
          <pc:docMk/>
          <pc:sldMk cId="615790393" sldId="300"/>
        </pc:sldMkLst>
      </pc:sldChg>
      <pc:sldChg chg="addSp modSp new del mod ord">
        <pc:chgData name="Monique BELTRAME" userId="5db8ab3d4f4e08d1" providerId="LiveId" clId="{4A4C5AFE-F965-4DB4-9283-B7A7FAE2B8A7}" dt="2022-03-20T03:01:22.461" v="16959" actId="2696"/>
        <pc:sldMkLst>
          <pc:docMk/>
          <pc:sldMk cId="2777865522" sldId="300"/>
        </pc:sldMkLst>
        <pc:spChg chg="mod">
          <ac:chgData name="Monique BELTRAME" userId="5db8ab3d4f4e08d1" providerId="LiveId" clId="{4A4C5AFE-F965-4DB4-9283-B7A7FAE2B8A7}" dt="2022-03-20T02:36:56.454" v="16864" actId="20577"/>
          <ac:spMkLst>
            <pc:docMk/>
            <pc:sldMk cId="2777865522" sldId="300"/>
            <ac:spMk id="2" creationId="{49AE44EC-02DB-4723-BA20-BCC81A9AF020}"/>
          </ac:spMkLst>
        </pc:spChg>
        <pc:spChg chg="mod">
          <ac:chgData name="Monique BELTRAME" userId="5db8ab3d4f4e08d1" providerId="LiveId" clId="{4A4C5AFE-F965-4DB4-9283-B7A7FAE2B8A7}" dt="2022-03-20T02:54:51.838" v="16919" actId="255"/>
          <ac:spMkLst>
            <pc:docMk/>
            <pc:sldMk cId="2777865522" sldId="300"/>
            <ac:spMk id="3" creationId="{38505B51-6D69-4BF1-9BDC-3FCEBABB79F6}"/>
          </ac:spMkLst>
        </pc:spChg>
        <pc:spChg chg="mod">
          <ac:chgData name="Monique BELTRAME" userId="5db8ab3d4f4e08d1" providerId="LiveId" clId="{4A4C5AFE-F965-4DB4-9283-B7A7FAE2B8A7}" dt="2022-03-20T02:35:06.298" v="16855" actId="5793"/>
          <ac:spMkLst>
            <pc:docMk/>
            <pc:sldMk cId="2777865522" sldId="300"/>
            <ac:spMk id="4" creationId="{9C789668-5FC9-4702-8854-F76B2A27C538}"/>
          </ac:spMkLst>
        </pc:spChg>
        <pc:picChg chg="add mod">
          <ac:chgData name="Monique BELTRAME" userId="5db8ab3d4f4e08d1" providerId="LiveId" clId="{4A4C5AFE-F965-4DB4-9283-B7A7FAE2B8A7}" dt="2022-03-20T02:37:04.765" v="16866" actId="1076"/>
          <ac:picMkLst>
            <pc:docMk/>
            <pc:sldMk cId="2777865522" sldId="300"/>
            <ac:picMk id="6" creationId="{91E28050-9512-40E8-9738-2F5313F34FA3}"/>
          </ac:picMkLst>
        </pc:picChg>
      </pc:sldChg>
      <pc:sldChg chg="addSp delSp modSp new del mod">
        <pc:chgData name="Monique BELTRAME" userId="5db8ab3d4f4e08d1" providerId="LiveId" clId="{4A4C5AFE-F965-4DB4-9283-B7A7FAE2B8A7}" dt="2022-03-20T17:31:46.520" v="17336" actId="2696"/>
        <pc:sldMkLst>
          <pc:docMk/>
          <pc:sldMk cId="4218264942" sldId="300"/>
        </pc:sldMkLst>
        <pc:spChg chg="mod">
          <ac:chgData name="Monique BELTRAME" userId="5db8ab3d4f4e08d1" providerId="LiveId" clId="{4A4C5AFE-F965-4DB4-9283-B7A7FAE2B8A7}" dt="2022-03-20T16:57:44.650" v="17269" actId="20577"/>
          <ac:spMkLst>
            <pc:docMk/>
            <pc:sldMk cId="4218264942" sldId="300"/>
            <ac:spMk id="2" creationId="{A2CF53D0-E48C-4F14-A270-BB6156915DB4}"/>
          </ac:spMkLst>
        </pc:spChg>
        <pc:spChg chg="add del mod">
          <ac:chgData name="Monique BELTRAME" userId="5db8ab3d4f4e08d1" providerId="LiveId" clId="{4A4C5AFE-F965-4DB4-9283-B7A7FAE2B8A7}" dt="2022-03-20T17:28:06.125" v="17329"/>
          <ac:spMkLst>
            <pc:docMk/>
            <pc:sldMk cId="4218264942" sldId="300"/>
            <ac:spMk id="3" creationId="{444B900F-8032-4A51-BE13-4B7897FD1096}"/>
          </ac:spMkLst>
        </pc:spChg>
        <pc:spChg chg="del mod">
          <ac:chgData name="Monique BELTRAME" userId="5db8ab3d4f4e08d1" providerId="LiveId" clId="{4A4C5AFE-F965-4DB4-9283-B7A7FAE2B8A7}" dt="2022-03-20T17:11:46.889" v="17321"/>
          <ac:spMkLst>
            <pc:docMk/>
            <pc:sldMk cId="4218264942" sldId="300"/>
            <ac:spMk id="3" creationId="{91C832A6-DDBD-4AFA-BE17-79A1F1C5ABD7}"/>
          </ac:spMkLst>
        </pc:spChg>
        <pc:spChg chg="mod">
          <ac:chgData name="Monique BELTRAME" userId="5db8ab3d4f4e08d1" providerId="LiveId" clId="{4A4C5AFE-F965-4DB4-9283-B7A7FAE2B8A7}" dt="2022-03-20T16:59:39.344" v="17319" actId="313"/>
          <ac:spMkLst>
            <pc:docMk/>
            <pc:sldMk cId="4218264942" sldId="300"/>
            <ac:spMk id="4" creationId="{AF6E6A5D-EC86-44A8-8E17-6E53C191AF43}"/>
          </ac:spMkLst>
        </pc:spChg>
        <pc:spChg chg="add mod">
          <ac:chgData name="Monique BELTRAME" userId="5db8ab3d4f4e08d1" providerId="LiveId" clId="{4A4C5AFE-F965-4DB4-9283-B7A7FAE2B8A7}" dt="2022-03-20T17:11:36.469" v="17320" actId="571"/>
          <ac:spMkLst>
            <pc:docMk/>
            <pc:sldMk cId="4218264942" sldId="300"/>
            <ac:spMk id="5" creationId="{37BA848B-2C98-4328-896C-F869FFC5E065}"/>
          </ac:spMkLst>
        </pc:spChg>
        <pc:picChg chg="add mod">
          <ac:chgData name="Monique BELTRAME" userId="5db8ab3d4f4e08d1" providerId="LiveId" clId="{4A4C5AFE-F965-4DB4-9283-B7A7FAE2B8A7}" dt="2022-03-20T17:28:06.125" v="17329"/>
          <ac:picMkLst>
            <pc:docMk/>
            <pc:sldMk cId="4218264942" sldId="300"/>
            <ac:picMk id="7" creationId="{4D429626-2F89-4AE8-BA73-A47C71DBD85A}"/>
          </ac:picMkLst>
        </pc:picChg>
        <pc:picChg chg="add del mod">
          <ac:chgData name="Monique BELTRAME" userId="5db8ab3d4f4e08d1" providerId="LiveId" clId="{4A4C5AFE-F965-4DB4-9283-B7A7FAE2B8A7}" dt="2022-03-20T17:27:48.791" v="17325" actId="21"/>
          <ac:picMkLst>
            <pc:docMk/>
            <pc:sldMk cId="4218264942" sldId="300"/>
            <ac:picMk id="1026" creationId="{FFD379AC-0F7B-4C6F-B63D-0DE33D0EDD1E}"/>
          </ac:picMkLst>
        </pc:picChg>
      </pc:sldChg>
      <pc:sldChg chg="addSp delSp modSp new del mod ord">
        <pc:chgData name="Monique BELTRAME" userId="5db8ab3d4f4e08d1" providerId="LiveId" clId="{4A4C5AFE-F965-4DB4-9283-B7A7FAE2B8A7}" dt="2022-03-20T03:01:07.883" v="16957" actId="2696"/>
        <pc:sldMkLst>
          <pc:docMk/>
          <pc:sldMk cId="1064468525" sldId="301"/>
        </pc:sldMkLst>
        <pc:spChg chg="mod">
          <ac:chgData name="Monique BELTRAME" userId="5db8ab3d4f4e08d1" providerId="LiveId" clId="{4A4C5AFE-F965-4DB4-9283-B7A7FAE2B8A7}" dt="2022-03-20T02:53:33.401" v="16912" actId="1076"/>
          <ac:spMkLst>
            <pc:docMk/>
            <pc:sldMk cId="1064468525" sldId="301"/>
            <ac:spMk id="2" creationId="{B6E90771-EF07-4665-8BA0-1B8F135E1AEA}"/>
          </ac:spMkLst>
        </pc:spChg>
        <pc:spChg chg="add del">
          <ac:chgData name="Monique BELTRAME" userId="5db8ab3d4f4e08d1" providerId="LiveId" clId="{4A4C5AFE-F965-4DB4-9283-B7A7FAE2B8A7}" dt="2022-03-20T02:51:13.291" v="16899" actId="22"/>
          <ac:spMkLst>
            <pc:docMk/>
            <pc:sldMk cId="1064468525" sldId="301"/>
            <ac:spMk id="6" creationId="{63A2349F-1095-410B-9C3C-5A14AFC9AAEF}"/>
          </ac:spMkLst>
        </pc:spChg>
        <pc:picChg chg="add mod">
          <ac:chgData name="Monique BELTRAME" userId="5db8ab3d4f4e08d1" providerId="LiveId" clId="{4A4C5AFE-F965-4DB4-9283-B7A7FAE2B8A7}" dt="2022-03-20T02:53:48.635" v="16916" actId="1076"/>
          <ac:picMkLst>
            <pc:docMk/>
            <pc:sldMk cId="1064468525" sldId="301"/>
            <ac:picMk id="4" creationId="{F9E0E8F4-6752-40FC-92B6-087B68452DF6}"/>
          </ac:picMkLst>
        </pc:picChg>
        <pc:picChg chg="add del mod">
          <ac:chgData name="Monique BELTRAME" userId="5db8ab3d4f4e08d1" providerId="LiveId" clId="{4A4C5AFE-F965-4DB4-9283-B7A7FAE2B8A7}" dt="2022-03-20T02:51:54.957" v="16905" actId="21"/>
          <ac:picMkLst>
            <pc:docMk/>
            <pc:sldMk cId="1064468525" sldId="301"/>
            <ac:picMk id="1026" creationId="{E81D9234-870E-4FD7-A795-279CB7E94440}"/>
          </ac:picMkLst>
        </pc:picChg>
      </pc:sldChg>
      <pc:sldChg chg="new del">
        <pc:chgData name="Monique BELTRAME" userId="5db8ab3d4f4e08d1" providerId="LiveId" clId="{4A4C5AFE-F965-4DB4-9283-B7A7FAE2B8A7}" dt="2022-03-20T01:43:07.145" v="16551" actId="2696"/>
        <pc:sldMkLst>
          <pc:docMk/>
          <pc:sldMk cId="3264060123" sldId="301"/>
        </pc:sldMkLst>
      </pc:sldChg>
      <pc:sldChg chg="addSp new del">
        <pc:chgData name="Monique BELTRAME" userId="5db8ab3d4f4e08d1" providerId="LiveId" clId="{4A4C5AFE-F965-4DB4-9283-B7A7FAE2B8A7}" dt="2022-03-20T18:28:45.791" v="18019" actId="2696"/>
        <pc:sldMkLst>
          <pc:docMk/>
          <pc:sldMk cId="3696202111" sldId="301"/>
        </pc:sldMkLst>
        <pc:picChg chg="add">
          <ac:chgData name="Monique BELTRAME" userId="5db8ab3d4f4e08d1" providerId="LiveId" clId="{4A4C5AFE-F965-4DB4-9283-B7A7FAE2B8A7}" dt="2022-03-20T17:13:58.532" v="17323"/>
          <ac:picMkLst>
            <pc:docMk/>
            <pc:sldMk cId="3696202111" sldId="301"/>
            <ac:picMk id="2050" creationId="{46B156F0-D1A3-4134-8D0F-471E7E29D296}"/>
          </ac:picMkLst>
        </pc:picChg>
      </pc:sldChg>
      <pc:sldChg chg="addSp delSp modSp new mod">
        <pc:chgData name="Monique BELTRAME" userId="5db8ab3d4f4e08d1" providerId="LiveId" clId="{4A4C5AFE-F965-4DB4-9283-B7A7FAE2B8A7}" dt="2022-03-21T11:35:47.069" v="18673" actId="207"/>
        <pc:sldMkLst>
          <pc:docMk/>
          <pc:sldMk cId="850083712" sldId="302"/>
        </pc:sldMkLst>
        <pc:spChg chg="mod">
          <ac:chgData name="Monique BELTRAME" userId="5db8ab3d4f4e08d1" providerId="LiveId" clId="{4A4C5AFE-F965-4DB4-9283-B7A7FAE2B8A7}" dt="2022-03-20T21:44:44.766" v="18510" actId="20577"/>
          <ac:spMkLst>
            <pc:docMk/>
            <pc:sldMk cId="850083712" sldId="302"/>
            <ac:spMk id="2" creationId="{C647DC5F-7CE6-43FB-96DF-B6CAE7162217}"/>
          </ac:spMkLst>
        </pc:spChg>
        <pc:spChg chg="del mod">
          <ac:chgData name="Monique BELTRAME" userId="5db8ab3d4f4e08d1" providerId="LiveId" clId="{4A4C5AFE-F965-4DB4-9283-B7A7FAE2B8A7}" dt="2022-03-20T17:31:19.564" v="17335"/>
          <ac:spMkLst>
            <pc:docMk/>
            <pc:sldMk cId="850083712" sldId="302"/>
            <ac:spMk id="3" creationId="{F3A87E21-EB40-44D9-9D75-698CED83286E}"/>
          </ac:spMkLst>
        </pc:spChg>
        <pc:spChg chg="mod">
          <ac:chgData name="Monique BELTRAME" userId="5db8ab3d4f4e08d1" providerId="LiveId" clId="{4A4C5AFE-F965-4DB4-9283-B7A7FAE2B8A7}" dt="2022-03-21T11:35:47.069" v="18673" actId="207"/>
          <ac:spMkLst>
            <pc:docMk/>
            <pc:sldMk cId="850083712" sldId="302"/>
            <ac:spMk id="4" creationId="{E8ACE084-88A6-419B-A49B-D57F8D9C5A80}"/>
          </ac:spMkLst>
        </pc:spChg>
        <pc:picChg chg="add mod">
          <ac:chgData name="Monique BELTRAME" userId="5db8ab3d4f4e08d1" providerId="LiveId" clId="{4A4C5AFE-F965-4DB4-9283-B7A7FAE2B8A7}" dt="2022-03-20T17:31:19.564" v="17335"/>
          <ac:picMkLst>
            <pc:docMk/>
            <pc:sldMk cId="850083712" sldId="302"/>
            <ac:picMk id="5" creationId="{8268AFF7-E240-40E9-9B3F-E76C62F62DDC}"/>
          </ac:picMkLst>
        </pc:picChg>
      </pc:sldChg>
      <pc:sldChg chg="new del">
        <pc:chgData name="Monique BELTRAME" userId="5db8ab3d4f4e08d1" providerId="LiveId" clId="{4A4C5AFE-F965-4DB4-9283-B7A7FAE2B8A7}" dt="2022-03-20T17:39:56.307" v="17462" actId="2696"/>
        <pc:sldMkLst>
          <pc:docMk/>
          <pc:sldMk cId="770173197" sldId="303"/>
        </pc:sldMkLst>
      </pc:sldChg>
      <pc:sldChg chg="addSp modSp new mod">
        <pc:chgData name="Monique BELTRAME" userId="5db8ab3d4f4e08d1" providerId="LiveId" clId="{4A4C5AFE-F965-4DB4-9283-B7A7FAE2B8A7}" dt="2022-03-20T21:09:07.695" v="18348" actId="20577"/>
        <pc:sldMkLst>
          <pc:docMk/>
          <pc:sldMk cId="826821066" sldId="304"/>
        </pc:sldMkLst>
        <pc:spChg chg="mod">
          <ac:chgData name="Monique BELTRAME" userId="5db8ab3d4f4e08d1" providerId="LiveId" clId="{4A4C5AFE-F965-4DB4-9283-B7A7FAE2B8A7}" dt="2022-03-20T18:29:36.808" v="18022" actId="255"/>
          <ac:spMkLst>
            <pc:docMk/>
            <pc:sldMk cId="826821066" sldId="304"/>
            <ac:spMk id="2" creationId="{C077C480-0045-48C5-89B6-87FEB5E33D9F}"/>
          </ac:spMkLst>
        </pc:spChg>
        <pc:spChg chg="add mod">
          <ac:chgData name="Monique BELTRAME" userId="5db8ab3d4f4e08d1" providerId="LiveId" clId="{4A4C5AFE-F965-4DB4-9283-B7A7FAE2B8A7}" dt="2022-03-20T21:09:07.695" v="18348" actId="20577"/>
          <ac:spMkLst>
            <pc:docMk/>
            <pc:sldMk cId="826821066" sldId="304"/>
            <ac:spMk id="4" creationId="{5D2091D9-B49B-4BAD-BF1B-662B601EAFCF}"/>
          </ac:spMkLst>
        </pc:spChg>
      </pc:sldChg>
      <pc:sldChg chg="addSp delSp modSp new mod">
        <pc:chgData name="Monique BELTRAME" userId="5db8ab3d4f4e08d1" providerId="LiveId" clId="{4A4C5AFE-F965-4DB4-9283-B7A7FAE2B8A7}" dt="2022-03-20T18:32:53.475" v="18102" actId="20577"/>
        <pc:sldMkLst>
          <pc:docMk/>
          <pc:sldMk cId="1194905177" sldId="305"/>
        </pc:sldMkLst>
        <pc:spChg chg="mod">
          <ac:chgData name="Monique BELTRAME" userId="5db8ab3d4f4e08d1" providerId="LiveId" clId="{4A4C5AFE-F965-4DB4-9283-B7A7FAE2B8A7}" dt="2022-03-20T18:25:28.183" v="17982" actId="14100"/>
          <ac:spMkLst>
            <pc:docMk/>
            <pc:sldMk cId="1194905177" sldId="305"/>
            <ac:spMk id="2" creationId="{1D8FE764-C0B2-4F66-94EE-B0E5691939F3}"/>
          </ac:spMkLst>
        </pc:spChg>
        <pc:spChg chg="add del mod">
          <ac:chgData name="Monique BELTRAME" userId="5db8ab3d4f4e08d1" providerId="LiveId" clId="{4A4C5AFE-F965-4DB4-9283-B7A7FAE2B8A7}" dt="2022-03-20T18:04:38.109" v="17864"/>
          <ac:spMkLst>
            <pc:docMk/>
            <pc:sldMk cId="1194905177" sldId="305"/>
            <ac:spMk id="4" creationId="{5A695E31-9A35-4576-A1D9-50EA60B0249B}"/>
          </ac:spMkLst>
        </pc:spChg>
        <pc:spChg chg="add del mod">
          <ac:chgData name="Monique BELTRAME" userId="5db8ab3d4f4e08d1" providerId="LiveId" clId="{4A4C5AFE-F965-4DB4-9283-B7A7FAE2B8A7}" dt="2022-03-20T18:19:02.829" v="17922" actId="478"/>
          <ac:spMkLst>
            <pc:docMk/>
            <pc:sldMk cId="1194905177" sldId="305"/>
            <ac:spMk id="6" creationId="{852D210A-54C4-4254-BF34-9069A797D748}"/>
          </ac:spMkLst>
        </pc:spChg>
        <pc:spChg chg="add mod">
          <ac:chgData name="Monique BELTRAME" userId="5db8ab3d4f4e08d1" providerId="LiveId" clId="{4A4C5AFE-F965-4DB4-9283-B7A7FAE2B8A7}" dt="2022-03-20T18:32:53.475" v="18102" actId="20577"/>
          <ac:spMkLst>
            <pc:docMk/>
            <pc:sldMk cId="1194905177" sldId="305"/>
            <ac:spMk id="8" creationId="{591344BF-2582-4574-B069-53BD1DCE7E34}"/>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3-14T18:42:08.528" idx="1">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3-19T19:19:33.566" idx="2">
    <p:pos x="284" y="4328"/>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3C7F72-D626-4D3F-998E-79C640E1880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FE248F7-12B2-4EBB-AE09-555192751F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E9F3E7E-D36A-4417-903E-33D3C1D0F029}"/>
              </a:ext>
            </a:extLst>
          </p:cNvPr>
          <p:cNvSpPr>
            <a:spLocks noGrp="1"/>
          </p:cNvSpPr>
          <p:nvPr>
            <p:ph type="dt" sz="half" idx="10"/>
          </p:nvPr>
        </p:nvSpPr>
        <p:spPr/>
        <p:txBody>
          <a:bodyPr/>
          <a:lstStyle/>
          <a:p>
            <a:fld id="{4CDEB6ED-CEF2-484D-9A96-8F9CB773C61B}" type="datetimeFigureOut">
              <a:rPr lang="fr-FR" smtClean="0"/>
              <a:t>30/03/2022</a:t>
            </a:fld>
            <a:endParaRPr lang="fr-FR"/>
          </a:p>
        </p:txBody>
      </p:sp>
      <p:sp>
        <p:nvSpPr>
          <p:cNvPr id="5" name="Espace réservé du pied de page 4">
            <a:extLst>
              <a:ext uri="{FF2B5EF4-FFF2-40B4-BE49-F238E27FC236}">
                <a16:creationId xmlns:a16="http://schemas.microsoft.com/office/drawing/2014/main" id="{40679B1E-4456-4D76-BFEC-29360A76155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A908B1-5FB8-4C08-AD52-6BB48B8BCE4C}"/>
              </a:ext>
            </a:extLst>
          </p:cNvPr>
          <p:cNvSpPr>
            <a:spLocks noGrp="1"/>
          </p:cNvSpPr>
          <p:nvPr>
            <p:ph type="sldNum" sz="quarter" idx="12"/>
          </p:nvPr>
        </p:nvSpPr>
        <p:spPr/>
        <p:txBody>
          <a:bodyPr/>
          <a:lstStyle/>
          <a:p>
            <a:fld id="{0A08BAEE-4EC3-4854-903C-B19C317710C9}" type="slidenum">
              <a:rPr lang="fr-FR" smtClean="0"/>
              <a:t>‹N°›</a:t>
            </a:fld>
            <a:endParaRPr lang="fr-FR"/>
          </a:p>
        </p:txBody>
      </p:sp>
    </p:spTree>
    <p:extLst>
      <p:ext uri="{BB962C8B-B14F-4D97-AF65-F5344CB8AC3E}">
        <p14:creationId xmlns:p14="http://schemas.microsoft.com/office/powerpoint/2010/main" val="955255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24898-14CB-4C93-AB93-F8B1D1D0218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5869A07-C959-4551-A984-7367A6E77DB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E13431D-89AD-4766-A9B1-F0C297789CB2}"/>
              </a:ext>
            </a:extLst>
          </p:cNvPr>
          <p:cNvSpPr>
            <a:spLocks noGrp="1"/>
          </p:cNvSpPr>
          <p:nvPr>
            <p:ph type="dt" sz="half" idx="10"/>
          </p:nvPr>
        </p:nvSpPr>
        <p:spPr/>
        <p:txBody>
          <a:bodyPr/>
          <a:lstStyle/>
          <a:p>
            <a:fld id="{4CDEB6ED-CEF2-484D-9A96-8F9CB773C61B}" type="datetimeFigureOut">
              <a:rPr lang="fr-FR" smtClean="0"/>
              <a:t>30/03/2022</a:t>
            </a:fld>
            <a:endParaRPr lang="fr-FR"/>
          </a:p>
        </p:txBody>
      </p:sp>
      <p:sp>
        <p:nvSpPr>
          <p:cNvPr id="5" name="Espace réservé du pied de page 4">
            <a:extLst>
              <a:ext uri="{FF2B5EF4-FFF2-40B4-BE49-F238E27FC236}">
                <a16:creationId xmlns:a16="http://schemas.microsoft.com/office/drawing/2014/main" id="{88FD6338-B99D-454F-B7ED-445EBA1C573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201B5F-51F3-4285-8284-3CDC58D9C857}"/>
              </a:ext>
            </a:extLst>
          </p:cNvPr>
          <p:cNvSpPr>
            <a:spLocks noGrp="1"/>
          </p:cNvSpPr>
          <p:nvPr>
            <p:ph type="sldNum" sz="quarter" idx="12"/>
          </p:nvPr>
        </p:nvSpPr>
        <p:spPr/>
        <p:txBody>
          <a:bodyPr/>
          <a:lstStyle/>
          <a:p>
            <a:fld id="{0A08BAEE-4EC3-4854-903C-B19C317710C9}" type="slidenum">
              <a:rPr lang="fr-FR" smtClean="0"/>
              <a:t>‹N°›</a:t>
            </a:fld>
            <a:endParaRPr lang="fr-FR"/>
          </a:p>
        </p:txBody>
      </p:sp>
    </p:spTree>
    <p:extLst>
      <p:ext uri="{BB962C8B-B14F-4D97-AF65-F5344CB8AC3E}">
        <p14:creationId xmlns:p14="http://schemas.microsoft.com/office/powerpoint/2010/main" val="4242631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F037D0C-D506-46A0-AD65-A9D354711DB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357234C-D1C8-4756-8226-5E1B7B9A33F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CE7618-09B0-42EE-9AC5-43720781C471}"/>
              </a:ext>
            </a:extLst>
          </p:cNvPr>
          <p:cNvSpPr>
            <a:spLocks noGrp="1"/>
          </p:cNvSpPr>
          <p:nvPr>
            <p:ph type="dt" sz="half" idx="10"/>
          </p:nvPr>
        </p:nvSpPr>
        <p:spPr/>
        <p:txBody>
          <a:bodyPr/>
          <a:lstStyle/>
          <a:p>
            <a:fld id="{4CDEB6ED-CEF2-484D-9A96-8F9CB773C61B}" type="datetimeFigureOut">
              <a:rPr lang="fr-FR" smtClean="0"/>
              <a:t>30/03/2022</a:t>
            </a:fld>
            <a:endParaRPr lang="fr-FR"/>
          </a:p>
        </p:txBody>
      </p:sp>
      <p:sp>
        <p:nvSpPr>
          <p:cNvPr id="5" name="Espace réservé du pied de page 4">
            <a:extLst>
              <a:ext uri="{FF2B5EF4-FFF2-40B4-BE49-F238E27FC236}">
                <a16:creationId xmlns:a16="http://schemas.microsoft.com/office/drawing/2014/main" id="{2A6F8CE6-69FB-4E51-824A-BAFFE5EDE96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4E6D6D-51B1-4E66-A2E1-378C4F6FB64E}"/>
              </a:ext>
            </a:extLst>
          </p:cNvPr>
          <p:cNvSpPr>
            <a:spLocks noGrp="1"/>
          </p:cNvSpPr>
          <p:nvPr>
            <p:ph type="sldNum" sz="quarter" idx="12"/>
          </p:nvPr>
        </p:nvSpPr>
        <p:spPr/>
        <p:txBody>
          <a:bodyPr/>
          <a:lstStyle/>
          <a:p>
            <a:fld id="{0A08BAEE-4EC3-4854-903C-B19C317710C9}" type="slidenum">
              <a:rPr lang="fr-FR" smtClean="0"/>
              <a:t>‹N°›</a:t>
            </a:fld>
            <a:endParaRPr lang="fr-FR"/>
          </a:p>
        </p:txBody>
      </p:sp>
    </p:spTree>
    <p:extLst>
      <p:ext uri="{BB962C8B-B14F-4D97-AF65-F5344CB8AC3E}">
        <p14:creationId xmlns:p14="http://schemas.microsoft.com/office/powerpoint/2010/main" val="248719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7C5D50-FA9E-4B38-8BE3-F189CB940CC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99C4A64-CA56-42E0-BEF9-BF68D231512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791D0C-1E95-434C-82D4-BB76778167BC}"/>
              </a:ext>
            </a:extLst>
          </p:cNvPr>
          <p:cNvSpPr>
            <a:spLocks noGrp="1"/>
          </p:cNvSpPr>
          <p:nvPr>
            <p:ph type="dt" sz="half" idx="10"/>
          </p:nvPr>
        </p:nvSpPr>
        <p:spPr/>
        <p:txBody>
          <a:bodyPr/>
          <a:lstStyle/>
          <a:p>
            <a:fld id="{4CDEB6ED-CEF2-484D-9A96-8F9CB773C61B}" type="datetimeFigureOut">
              <a:rPr lang="fr-FR" smtClean="0"/>
              <a:t>30/03/2022</a:t>
            </a:fld>
            <a:endParaRPr lang="fr-FR"/>
          </a:p>
        </p:txBody>
      </p:sp>
      <p:sp>
        <p:nvSpPr>
          <p:cNvPr id="5" name="Espace réservé du pied de page 4">
            <a:extLst>
              <a:ext uri="{FF2B5EF4-FFF2-40B4-BE49-F238E27FC236}">
                <a16:creationId xmlns:a16="http://schemas.microsoft.com/office/drawing/2014/main" id="{F8164512-3BB8-4065-A106-A871105CC7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9B7104-08C6-42D4-872E-BD6F9B15F2AB}"/>
              </a:ext>
            </a:extLst>
          </p:cNvPr>
          <p:cNvSpPr>
            <a:spLocks noGrp="1"/>
          </p:cNvSpPr>
          <p:nvPr>
            <p:ph type="sldNum" sz="quarter" idx="12"/>
          </p:nvPr>
        </p:nvSpPr>
        <p:spPr/>
        <p:txBody>
          <a:bodyPr/>
          <a:lstStyle/>
          <a:p>
            <a:fld id="{0A08BAEE-4EC3-4854-903C-B19C317710C9}" type="slidenum">
              <a:rPr lang="fr-FR" smtClean="0"/>
              <a:t>‹N°›</a:t>
            </a:fld>
            <a:endParaRPr lang="fr-FR"/>
          </a:p>
        </p:txBody>
      </p:sp>
    </p:spTree>
    <p:extLst>
      <p:ext uri="{BB962C8B-B14F-4D97-AF65-F5344CB8AC3E}">
        <p14:creationId xmlns:p14="http://schemas.microsoft.com/office/powerpoint/2010/main" val="141334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D39477-8347-4699-AF45-67A03B7A149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5440814-BBE6-447E-A123-0C4EB3AF7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7BF7451-07B5-46CB-848A-B10B6CD527F8}"/>
              </a:ext>
            </a:extLst>
          </p:cNvPr>
          <p:cNvSpPr>
            <a:spLocks noGrp="1"/>
          </p:cNvSpPr>
          <p:nvPr>
            <p:ph type="dt" sz="half" idx="10"/>
          </p:nvPr>
        </p:nvSpPr>
        <p:spPr/>
        <p:txBody>
          <a:bodyPr/>
          <a:lstStyle/>
          <a:p>
            <a:fld id="{4CDEB6ED-CEF2-484D-9A96-8F9CB773C61B}" type="datetimeFigureOut">
              <a:rPr lang="fr-FR" smtClean="0"/>
              <a:t>30/03/2022</a:t>
            </a:fld>
            <a:endParaRPr lang="fr-FR"/>
          </a:p>
        </p:txBody>
      </p:sp>
      <p:sp>
        <p:nvSpPr>
          <p:cNvPr id="5" name="Espace réservé du pied de page 4">
            <a:extLst>
              <a:ext uri="{FF2B5EF4-FFF2-40B4-BE49-F238E27FC236}">
                <a16:creationId xmlns:a16="http://schemas.microsoft.com/office/drawing/2014/main" id="{A7E3FE7A-882B-4EBE-A592-5E849D6FE4D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886DC8-7282-4225-805E-1E544D664AEF}"/>
              </a:ext>
            </a:extLst>
          </p:cNvPr>
          <p:cNvSpPr>
            <a:spLocks noGrp="1"/>
          </p:cNvSpPr>
          <p:nvPr>
            <p:ph type="sldNum" sz="quarter" idx="12"/>
          </p:nvPr>
        </p:nvSpPr>
        <p:spPr/>
        <p:txBody>
          <a:bodyPr/>
          <a:lstStyle/>
          <a:p>
            <a:fld id="{0A08BAEE-4EC3-4854-903C-B19C317710C9}" type="slidenum">
              <a:rPr lang="fr-FR" smtClean="0"/>
              <a:t>‹N°›</a:t>
            </a:fld>
            <a:endParaRPr lang="fr-FR"/>
          </a:p>
        </p:txBody>
      </p:sp>
    </p:spTree>
    <p:extLst>
      <p:ext uri="{BB962C8B-B14F-4D97-AF65-F5344CB8AC3E}">
        <p14:creationId xmlns:p14="http://schemas.microsoft.com/office/powerpoint/2010/main" val="998096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A13479-6F4D-4194-AB30-C9940A11EBF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58A4A3F-83B9-4299-8C37-03B3DD73B01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A625DB7-372C-4F4E-A9F0-F8A631ED17C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0CBFC50-D829-49AF-AA0F-84C68DBF7D51}"/>
              </a:ext>
            </a:extLst>
          </p:cNvPr>
          <p:cNvSpPr>
            <a:spLocks noGrp="1"/>
          </p:cNvSpPr>
          <p:nvPr>
            <p:ph type="dt" sz="half" idx="10"/>
          </p:nvPr>
        </p:nvSpPr>
        <p:spPr/>
        <p:txBody>
          <a:bodyPr/>
          <a:lstStyle/>
          <a:p>
            <a:fld id="{4CDEB6ED-CEF2-484D-9A96-8F9CB773C61B}" type="datetimeFigureOut">
              <a:rPr lang="fr-FR" smtClean="0"/>
              <a:t>30/03/2022</a:t>
            </a:fld>
            <a:endParaRPr lang="fr-FR"/>
          </a:p>
        </p:txBody>
      </p:sp>
      <p:sp>
        <p:nvSpPr>
          <p:cNvPr id="6" name="Espace réservé du pied de page 5">
            <a:extLst>
              <a:ext uri="{FF2B5EF4-FFF2-40B4-BE49-F238E27FC236}">
                <a16:creationId xmlns:a16="http://schemas.microsoft.com/office/drawing/2014/main" id="{6459854F-72A7-47F6-90EA-FCA6812E901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79FE468-33BF-4CD0-8B6B-4D6828E7CDE9}"/>
              </a:ext>
            </a:extLst>
          </p:cNvPr>
          <p:cNvSpPr>
            <a:spLocks noGrp="1"/>
          </p:cNvSpPr>
          <p:nvPr>
            <p:ph type="sldNum" sz="quarter" idx="12"/>
          </p:nvPr>
        </p:nvSpPr>
        <p:spPr/>
        <p:txBody>
          <a:bodyPr/>
          <a:lstStyle/>
          <a:p>
            <a:fld id="{0A08BAEE-4EC3-4854-903C-B19C317710C9}" type="slidenum">
              <a:rPr lang="fr-FR" smtClean="0"/>
              <a:t>‹N°›</a:t>
            </a:fld>
            <a:endParaRPr lang="fr-FR"/>
          </a:p>
        </p:txBody>
      </p:sp>
    </p:spTree>
    <p:extLst>
      <p:ext uri="{BB962C8B-B14F-4D97-AF65-F5344CB8AC3E}">
        <p14:creationId xmlns:p14="http://schemas.microsoft.com/office/powerpoint/2010/main" val="315507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A8C299-963A-43C5-AA2D-362050715FF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455E7B1-6DDC-4142-BF14-4E9BD3FBC3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55D70B0-4168-428C-99DA-B2958DBC5DC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5863094-1C1A-48C1-A28F-1C522A6D86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34C985B-4DE9-4E17-A993-153D5EF8A22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3902F88-7436-4B4A-AE32-C5E669597384}"/>
              </a:ext>
            </a:extLst>
          </p:cNvPr>
          <p:cNvSpPr>
            <a:spLocks noGrp="1"/>
          </p:cNvSpPr>
          <p:nvPr>
            <p:ph type="dt" sz="half" idx="10"/>
          </p:nvPr>
        </p:nvSpPr>
        <p:spPr/>
        <p:txBody>
          <a:bodyPr/>
          <a:lstStyle/>
          <a:p>
            <a:fld id="{4CDEB6ED-CEF2-484D-9A96-8F9CB773C61B}" type="datetimeFigureOut">
              <a:rPr lang="fr-FR" smtClean="0"/>
              <a:t>30/03/2022</a:t>
            </a:fld>
            <a:endParaRPr lang="fr-FR"/>
          </a:p>
        </p:txBody>
      </p:sp>
      <p:sp>
        <p:nvSpPr>
          <p:cNvPr id="8" name="Espace réservé du pied de page 7">
            <a:extLst>
              <a:ext uri="{FF2B5EF4-FFF2-40B4-BE49-F238E27FC236}">
                <a16:creationId xmlns:a16="http://schemas.microsoft.com/office/drawing/2014/main" id="{E52F3B0D-0BEC-4BDA-BC7B-2263EEA6CD6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F441235-1661-4670-9920-1121F9E97C9E}"/>
              </a:ext>
            </a:extLst>
          </p:cNvPr>
          <p:cNvSpPr>
            <a:spLocks noGrp="1"/>
          </p:cNvSpPr>
          <p:nvPr>
            <p:ph type="sldNum" sz="quarter" idx="12"/>
          </p:nvPr>
        </p:nvSpPr>
        <p:spPr/>
        <p:txBody>
          <a:bodyPr/>
          <a:lstStyle/>
          <a:p>
            <a:fld id="{0A08BAEE-4EC3-4854-903C-B19C317710C9}" type="slidenum">
              <a:rPr lang="fr-FR" smtClean="0"/>
              <a:t>‹N°›</a:t>
            </a:fld>
            <a:endParaRPr lang="fr-FR"/>
          </a:p>
        </p:txBody>
      </p:sp>
    </p:spTree>
    <p:extLst>
      <p:ext uri="{BB962C8B-B14F-4D97-AF65-F5344CB8AC3E}">
        <p14:creationId xmlns:p14="http://schemas.microsoft.com/office/powerpoint/2010/main" val="909881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C66858-D57D-497C-A63C-D05A0292F5E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CDD0B05-84B2-42AC-881F-86BC9187090F}"/>
              </a:ext>
            </a:extLst>
          </p:cNvPr>
          <p:cNvSpPr>
            <a:spLocks noGrp="1"/>
          </p:cNvSpPr>
          <p:nvPr>
            <p:ph type="dt" sz="half" idx="10"/>
          </p:nvPr>
        </p:nvSpPr>
        <p:spPr/>
        <p:txBody>
          <a:bodyPr/>
          <a:lstStyle/>
          <a:p>
            <a:fld id="{4CDEB6ED-CEF2-484D-9A96-8F9CB773C61B}" type="datetimeFigureOut">
              <a:rPr lang="fr-FR" smtClean="0"/>
              <a:t>30/03/2022</a:t>
            </a:fld>
            <a:endParaRPr lang="fr-FR"/>
          </a:p>
        </p:txBody>
      </p:sp>
      <p:sp>
        <p:nvSpPr>
          <p:cNvPr id="4" name="Espace réservé du pied de page 3">
            <a:extLst>
              <a:ext uri="{FF2B5EF4-FFF2-40B4-BE49-F238E27FC236}">
                <a16:creationId xmlns:a16="http://schemas.microsoft.com/office/drawing/2014/main" id="{B17D2966-CBDD-4C41-A1C5-F569102C61B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E4C5D8D-7421-4B78-BA34-61A89FDDC850}"/>
              </a:ext>
            </a:extLst>
          </p:cNvPr>
          <p:cNvSpPr>
            <a:spLocks noGrp="1"/>
          </p:cNvSpPr>
          <p:nvPr>
            <p:ph type="sldNum" sz="quarter" idx="12"/>
          </p:nvPr>
        </p:nvSpPr>
        <p:spPr/>
        <p:txBody>
          <a:bodyPr/>
          <a:lstStyle/>
          <a:p>
            <a:fld id="{0A08BAEE-4EC3-4854-903C-B19C317710C9}" type="slidenum">
              <a:rPr lang="fr-FR" smtClean="0"/>
              <a:t>‹N°›</a:t>
            </a:fld>
            <a:endParaRPr lang="fr-FR"/>
          </a:p>
        </p:txBody>
      </p:sp>
    </p:spTree>
    <p:extLst>
      <p:ext uri="{BB962C8B-B14F-4D97-AF65-F5344CB8AC3E}">
        <p14:creationId xmlns:p14="http://schemas.microsoft.com/office/powerpoint/2010/main" val="404963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13A79D5-23E3-428D-B223-B27FEEF1AD63}"/>
              </a:ext>
            </a:extLst>
          </p:cNvPr>
          <p:cNvSpPr>
            <a:spLocks noGrp="1"/>
          </p:cNvSpPr>
          <p:nvPr>
            <p:ph type="dt" sz="half" idx="10"/>
          </p:nvPr>
        </p:nvSpPr>
        <p:spPr/>
        <p:txBody>
          <a:bodyPr/>
          <a:lstStyle/>
          <a:p>
            <a:fld id="{4CDEB6ED-CEF2-484D-9A96-8F9CB773C61B}" type="datetimeFigureOut">
              <a:rPr lang="fr-FR" smtClean="0"/>
              <a:t>30/03/2022</a:t>
            </a:fld>
            <a:endParaRPr lang="fr-FR"/>
          </a:p>
        </p:txBody>
      </p:sp>
      <p:sp>
        <p:nvSpPr>
          <p:cNvPr id="3" name="Espace réservé du pied de page 2">
            <a:extLst>
              <a:ext uri="{FF2B5EF4-FFF2-40B4-BE49-F238E27FC236}">
                <a16:creationId xmlns:a16="http://schemas.microsoft.com/office/drawing/2014/main" id="{311F4D4A-DB7A-4F55-B2CA-32EC31E7D21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CB7B031-0E7C-4C11-934F-0FDFF26737DF}"/>
              </a:ext>
            </a:extLst>
          </p:cNvPr>
          <p:cNvSpPr>
            <a:spLocks noGrp="1"/>
          </p:cNvSpPr>
          <p:nvPr>
            <p:ph type="sldNum" sz="quarter" idx="12"/>
          </p:nvPr>
        </p:nvSpPr>
        <p:spPr/>
        <p:txBody>
          <a:bodyPr/>
          <a:lstStyle/>
          <a:p>
            <a:fld id="{0A08BAEE-4EC3-4854-903C-B19C317710C9}" type="slidenum">
              <a:rPr lang="fr-FR" smtClean="0"/>
              <a:t>‹N°›</a:t>
            </a:fld>
            <a:endParaRPr lang="fr-FR"/>
          </a:p>
        </p:txBody>
      </p:sp>
    </p:spTree>
    <p:extLst>
      <p:ext uri="{BB962C8B-B14F-4D97-AF65-F5344CB8AC3E}">
        <p14:creationId xmlns:p14="http://schemas.microsoft.com/office/powerpoint/2010/main" val="391248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3EFEA7-238B-4591-9B9B-23D9242449D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936D495-5181-413E-8C84-EA81CC1761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57D88FE-BBDB-48BB-81F3-1ACED7CCB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FD73FAF-1F10-41BD-A99E-AEF5A0A662F3}"/>
              </a:ext>
            </a:extLst>
          </p:cNvPr>
          <p:cNvSpPr>
            <a:spLocks noGrp="1"/>
          </p:cNvSpPr>
          <p:nvPr>
            <p:ph type="dt" sz="half" idx="10"/>
          </p:nvPr>
        </p:nvSpPr>
        <p:spPr/>
        <p:txBody>
          <a:bodyPr/>
          <a:lstStyle/>
          <a:p>
            <a:fld id="{4CDEB6ED-CEF2-484D-9A96-8F9CB773C61B}" type="datetimeFigureOut">
              <a:rPr lang="fr-FR" smtClean="0"/>
              <a:t>30/03/2022</a:t>
            </a:fld>
            <a:endParaRPr lang="fr-FR"/>
          </a:p>
        </p:txBody>
      </p:sp>
      <p:sp>
        <p:nvSpPr>
          <p:cNvPr id="6" name="Espace réservé du pied de page 5">
            <a:extLst>
              <a:ext uri="{FF2B5EF4-FFF2-40B4-BE49-F238E27FC236}">
                <a16:creationId xmlns:a16="http://schemas.microsoft.com/office/drawing/2014/main" id="{B320ED4C-20F6-4662-9ACF-5D6772F3274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E6E5972-6899-4FA9-9A90-E46C44909397}"/>
              </a:ext>
            </a:extLst>
          </p:cNvPr>
          <p:cNvSpPr>
            <a:spLocks noGrp="1"/>
          </p:cNvSpPr>
          <p:nvPr>
            <p:ph type="sldNum" sz="quarter" idx="12"/>
          </p:nvPr>
        </p:nvSpPr>
        <p:spPr/>
        <p:txBody>
          <a:bodyPr/>
          <a:lstStyle/>
          <a:p>
            <a:fld id="{0A08BAEE-4EC3-4854-903C-B19C317710C9}" type="slidenum">
              <a:rPr lang="fr-FR" smtClean="0"/>
              <a:t>‹N°›</a:t>
            </a:fld>
            <a:endParaRPr lang="fr-FR"/>
          </a:p>
        </p:txBody>
      </p:sp>
    </p:spTree>
    <p:extLst>
      <p:ext uri="{BB962C8B-B14F-4D97-AF65-F5344CB8AC3E}">
        <p14:creationId xmlns:p14="http://schemas.microsoft.com/office/powerpoint/2010/main" val="3946030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56F9EC-0C26-4E58-8E4F-02F70C946DB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23AFD06-D5CB-48F4-AFDB-24B90AA316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7D3A8B8-D145-4688-BB78-145BB9B05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8D43466-BFB4-43BC-A534-7FD91B26808E}"/>
              </a:ext>
            </a:extLst>
          </p:cNvPr>
          <p:cNvSpPr>
            <a:spLocks noGrp="1"/>
          </p:cNvSpPr>
          <p:nvPr>
            <p:ph type="dt" sz="half" idx="10"/>
          </p:nvPr>
        </p:nvSpPr>
        <p:spPr/>
        <p:txBody>
          <a:bodyPr/>
          <a:lstStyle/>
          <a:p>
            <a:fld id="{4CDEB6ED-CEF2-484D-9A96-8F9CB773C61B}" type="datetimeFigureOut">
              <a:rPr lang="fr-FR" smtClean="0"/>
              <a:t>30/03/2022</a:t>
            </a:fld>
            <a:endParaRPr lang="fr-FR"/>
          </a:p>
        </p:txBody>
      </p:sp>
      <p:sp>
        <p:nvSpPr>
          <p:cNvPr id="6" name="Espace réservé du pied de page 5">
            <a:extLst>
              <a:ext uri="{FF2B5EF4-FFF2-40B4-BE49-F238E27FC236}">
                <a16:creationId xmlns:a16="http://schemas.microsoft.com/office/drawing/2014/main" id="{9E17A7F7-9294-4296-AE23-01C8A4F4C2D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7017475-9831-44F9-B60F-BF6221C0E0F6}"/>
              </a:ext>
            </a:extLst>
          </p:cNvPr>
          <p:cNvSpPr>
            <a:spLocks noGrp="1"/>
          </p:cNvSpPr>
          <p:nvPr>
            <p:ph type="sldNum" sz="quarter" idx="12"/>
          </p:nvPr>
        </p:nvSpPr>
        <p:spPr/>
        <p:txBody>
          <a:bodyPr/>
          <a:lstStyle/>
          <a:p>
            <a:fld id="{0A08BAEE-4EC3-4854-903C-B19C317710C9}" type="slidenum">
              <a:rPr lang="fr-FR" smtClean="0"/>
              <a:t>‹N°›</a:t>
            </a:fld>
            <a:endParaRPr lang="fr-FR"/>
          </a:p>
        </p:txBody>
      </p:sp>
    </p:spTree>
    <p:extLst>
      <p:ext uri="{BB962C8B-B14F-4D97-AF65-F5344CB8AC3E}">
        <p14:creationId xmlns:p14="http://schemas.microsoft.com/office/powerpoint/2010/main" val="369066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5C53D5D-DEAF-4FA2-A8A3-B190171DFF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8D88B5E-65E2-43DD-8546-62B3CEA77D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F4984F-9A28-4749-88D2-7899805D7A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EB6ED-CEF2-484D-9A96-8F9CB773C61B}" type="datetimeFigureOut">
              <a:rPr lang="fr-FR" smtClean="0"/>
              <a:t>30/03/2022</a:t>
            </a:fld>
            <a:endParaRPr lang="fr-FR"/>
          </a:p>
        </p:txBody>
      </p:sp>
      <p:sp>
        <p:nvSpPr>
          <p:cNvPr id="5" name="Espace réservé du pied de page 4">
            <a:extLst>
              <a:ext uri="{FF2B5EF4-FFF2-40B4-BE49-F238E27FC236}">
                <a16:creationId xmlns:a16="http://schemas.microsoft.com/office/drawing/2014/main" id="{FA0CA251-F67F-40D4-8F92-1397BBCE32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9F8F400-4A9F-4435-905B-D908343107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8BAEE-4EC3-4854-903C-B19C317710C9}" type="slidenum">
              <a:rPr lang="fr-FR" smtClean="0"/>
              <a:t>‹N°›</a:t>
            </a:fld>
            <a:endParaRPr lang="fr-FR"/>
          </a:p>
        </p:txBody>
      </p:sp>
    </p:spTree>
    <p:extLst>
      <p:ext uri="{BB962C8B-B14F-4D97-AF65-F5344CB8AC3E}">
        <p14:creationId xmlns:p14="http://schemas.microsoft.com/office/powerpoint/2010/main" val="389126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fr.wikipedia.org/wiki/Septembre_2015" TargetMode="External"/><Relationship Id="rId2" Type="http://schemas.openxmlformats.org/officeDocument/2006/relationships/hyperlink" Target="https://fr.wikipedia.org/wiki/30_septembre" TargetMode="External"/><Relationship Id="rId1" Type="http://schemas.openxmlformats.org/officeDocument/2006/relationships/slideLayout" Target="../slideLayouts/slideLayout2.xml"/><Relationship Id="rId6" Type="http://schemas.openxmlformats.org/officeDocument/2006/relationships/hyperlink" Target="https://fr.wikipedia.org/wiki/Arm%C3%A9e_syrienne" TargetMode="External"/><Relationship Id="rId5" Type="http://schemas.openxmlformats.org/officeDocument/2006/relationships/hyperlink" Target="https://fr.wikipedia.org/wiki/Forces_arm%C3%A9es_de_la_f%C3%A9d%C3%A9ration_de_Russie" TargetMode="External"/><Relationship Id="rId4" Type="http://schemas.openxmlformats.org/officeDocument/2006/relationships/hyperlink" Target="https://fr.wikipedia.org/wiki/2015"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F78FEC-845D-48D8-8790-964EC28617B3}"/>
              </a:ext>
            </a:extLst>
          </p:cNvPr>
          <p:cNvSpPr>
            <a:spLocks noGrp="1"/>
          </p:cNvSpPr>
          <p:nvPr>
            <p:ph type="ctrTitle"/>
          </p:nvPr>
        </p:nvSpPr>
        <p:spPr>
          <a:xfrm>
            <a:off x="-3232597" y="1122363"/>
            <a:ext cx="438597" cy="1951037"/>
          </a:xfrm>
        </p:spPr>
        <p:txBody>
          <a:bodyPr>
            <a:normAutofit/>
          </a:bodyPr>
          <a:lstStyle/>
          <a:p>
            <a:endParaRPr lang="fr-FR" dirty="0"/>
          </a:p>
        </p:txBody>
      </p:sp>
      <p:sp>
        <p:nvSpPr>
          <p:cNvPr id="3" name="Sous-titre 2">
            <a:extLst>
              <a:ext uri="{FF2B5EF4-FFF2-40B4-BE49-F238E27FC236}">
                <a16:creationId xmlns:a16="http://schemas.microsoft.com/office/drawing/2014/main" id="{A80F9C1E-7CCC-488F-ADEC-D9AE8ACAD16D}"/>
              </a:ext>
            </a:extLst>
          </p:cNvPr>
          <p:cNvSpPr>
            <a:spLocks noGrp="1"/>
          </p:cNvSpPr>
          <p:nvPr>
            <p:ph type="subTitle" idx="1"/>
          </p:nvPr>
        </p:nvSpPr>
        <p:spPr/>
        <p:txBody>
          <a:bodyPr>
            <a:normAutofit/>
          </a:bodyPr>
          <a:lstStyle/>
          <a:p>
            <a:r>
              <a:rPr lang="fr-FR" sz="4000" dirty="0"/>
              <a:t>les avancées, quels défis</a:t>
            </a:r>
          </a:p>
        </p:txBody>
      </p:sp>
      <p:pic>
        <p:nvPicPr>
          <p:cNvPr id="2050" name="Picture 2">
            <a:extLst>
              <a:ext uri="{FF2B5EF4-FFF2-40B4-BE49-F238E27FC236}">
                <a16:creationId xmlns:a16="http://schemas.microsoft.com/office/drawing/2014/main" id="{6FD49338-104C-4BBF-BE47-B6278F590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0"/>
            <a:ext cx="4914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291D8FD6-711F-45BE-9EDB-E8D929683E23}"/>
              </a:ext>
            </a:extLst>
          </p:cNvPr>
          <p:cNvSpPr txBox="1"/>
          <p:nvPr/>
        </p:nvSpPr>
        <p:spPr>
          <a:xfrm>
            <a:off x="241300" y="2444115"/>
            <a:ext cx="2819400" cy="2862322"/>
          </a:xfrm>
          <a:prstGeom prst="rect">
            <a:avLst/>
          </a:prstGeom>
          <a:noFill/>
        </p:spPr>
        <p:txBody>
          <a:bodyPr wrap="square">
            <a:spAutoFit/>
          </a:bodyPr>
          <a:lstStyle/>
          <a:p>
            <a:r>
              <a:rPr lang="fr-FR" sz="2000" dirty="0">
                <a:latin typeface="Lucida Handwriting" panose="03010101010101010101" pitchFamily="66" charset="0"/>
              </a:rPr>
              <a:t>«Ce  qui nous arrête c’est la peur du changement et pourtant c’est du changement que naîtra notre salut » </a:t>
            </a:r>
          </a:p>
          <a:p>
            <a:r>
              <a:rPr lang="fr-FR" sz="2000" dirty="0">
                <a:latin typeface="Lucida Handwriting" panose="03010101010101010101" pitchFamily="66" charset="0"/>
              </a:rPr>
              <a:t>Jean Monnet</a:t>
            </a:r>
          </a:p>
        </p:txBody>
      </p:sp>
      <p:sp>
        <p:nvSpPr>
          <p:cNvPr id="19" name="ZoneTexte 18">
            <a:extLst>
              <a:ext uri="{FF2B5EF4-FFF2-40B4-BE49-F238E27FC236}">
                <a16:creationId xmlns:a16="http://schemas.microsoft.com/office/drawing/2014/main" id="{4FC671B8-825F-40B8-B7CA-6E0301565C34}"/>
              </a:ext>
            </a:extLst>
          </p:cNvPr>
          <p:cNvSpPr txBox="1"/>
          <p:nvPr/>
        </p:nvSpPr>
        <p:spPr>
          <a:xfrm>
            <a:off x="9131300" y="2967335"/>
            <a:ext cx="2552700" cy="2554545"/>
          </a:xfrm>
          <a:prstGeom prst="rect">
            <a:avLst/>
          </a:prstGeom>
          <a:noFill/>
        </p:spPr>
        <p:txBody>
          <a:bodyPr wrap="square">
            <a:spAutoFit/>
          </a:bodyPr>
          <a:lstStyle/>
          <a:p>
            <a:r>
              <a:rPr lang="fr-FR" sz="2000" b="1" i="0" dirty="0">
                <a:solidFill>
                  <a:srgbClr val="4D5156"/>
                </a:solidFill>
                <a:effectLst/>
                <a:latin typeface="Lucida Calligraphy" panose="03010101010101010101" pitchFamily="66" charset="0"/>
              </a:rPr>
              <a:t>« L'Europe se fera dans les </a:t>
            </a:r>
            <a:r>
              <a:rPr lang="fr-FR" sz="2000" b="1" i="0" dirty="0">
                <a:solidFill>
                  <a:srgbClr val="5F6368"/>
                </a:solidFill>
                <a:effectLst/>
                <a:latin typeface="Lucida Calligraphy" panose="03010101010101010101" pitchFamily="66" charset="0"/>
              </a:rPr>
              <a:t>crises</a:t>
            </a:r>
            <a:r>
              <a:rPr lang="fr-FR" sz="2000" b="1" i="0" dirty="0">
                <a:solidFill>
                  <a:srgbClr val="4D5156"/>
                </a:solidFill>
                <a:effectLst/>
                <a:latin typeface="Lucida Calligraphy" panose="03010101010101010101" pitchFamily="66" charset="0"/>
              </a:rPr>
              <a:t> et elle sera la somme des solutions apportées à ces </a:t>
            </a:r>
            <a:r>
              <a:rPr lang="fr-FR" sz="2000" b="1" i="0" dirty="0">
                <a:solidFill>
                  <a:srgbClr val="5F6368"/>
                </a:solidFill>
                <a:effectLst/>
                <a:latin typeface="Lucida Calligraphy" panose="03010101010101010101" pitchFamily="66" charset="0"/>
              </a:rPr>
              <a:t>crises</a:t>
            </a:r>
            <a:r>
              <a:rPr lang="fr-FR" sz="2000" b="1" i="0" dirty="0">
                <a:solidFill>
                  <a:srgbClr val="4D5156"/>
                </a:solidFill>
                <a:effectLst/>
                <a:latin typeface="Lucida Calligraphy" panose="03010101010101010101" pitchFamily="66" charset="0"/>
              </a:rPr>
              <a:t>. »</a:t>
            </a:r>
          </a:p>
          <a:p>
            <a:pPr marL="0" indent="0">
              <a:buNone/>
            </a:pPr>
            <a:r>
              <a:rPr lang="fr-FR" sz="2000" b="0" i="0" dirty="0">
                <a:solidFill>
                  <a:srgbClr val="4D5156"/>
                </a:solidFill>
                <a:effectLst/>
                <a:latin typeface="Lucida Calligraphy" panose="03010101010101010101" pitchFamily="66" charset="0"/>
              </a:rPr>
              <a:t> </a:t>
            </a:r>
            <a:r>
              <a:rPr lang="fr-FR" sz="2000" b="1" i="0" dirty="0">
                <a:solidFill>
                  <a:srgbClr val="5F6368"/>
                </a:solidFill>
                <a:effectLst/>
                <a:latin typeface="Lucida Calligraphy" panose="03010101010101010101" pitchFamily="66" charset="0"/>
              </a:rPr>
              <a:t>Jean Monnet</a:t>
            </a:r>
            <a:r>
              <a:rPr lang="fr-FR" sz="2000" b="0" i="0" dirty="0">
                <a:solidFill>
                  <a:srgbClr val="4D5156"/>
                </a:solidFill>
                <a:effectLst/>
                <a:latin typeface="Lucida Calligraphy" panose="03010101010101010101" pitchFamily="66" charset="0"/>
              </a:rPr>
              <a:t> </a:t>
            </a:r>
            <a:endParaRPr lang="fr-FR" sz="2000" dirty="0"/>
          </a:p>
        </p:txBody>
      </p:sp>
    </p:spTree>
    <p:extLst>
      <p:ext uri="{BB962C8B-B14F-4D97-AF65-F5344CB8AC3E}">
        <p14:creationId xmlns:p14="http://schemas.microsoft.com/office/powerpoint/2010/main" val="296128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F8931A-2CD9-4988-A86B-8D640DE79CE0}"/>
              </a:ext>
            </a:extLst>
          </p:cNvPr>
          <p:cNvSpPr>
            <a:spLocks noGrp="1"/>
          </p:cNvSpPr>
          <p:nvPr>
            <p:ph type="title"/>
          </p:nvPr>
        </p:nvSpPr>
        <p:spPr>
          <a:xfrm>
            <a:off x="839788" y="75502"/>
            <a:ext cx="3932237" cy="1375793"/>
          </a:xfrm>
        </p:spPr>
        <p:txBody>
          <a:bodyPr>
            <a:normAutofit fontScale="90000"/>
          </a:bodyPr>
          <a:lstStyle/>
          <a:p>
            <a:pPr>
              <a:lnSpc>
                <a:spcPct val="107000"/>
              </a:lnSpc>
              <a:spcAft>
                <a:spcPts val="800"/>
              </a:spcAft>
            </a:pPr>
            <a:br>
              <a:rPr lang="fr-FR" dirty="0">
                <a:solidFill>
                  <a:srgbClr val="FF0000"/>
                </a:solidFill>
              </a:rPr>
            </a:br>
            <a:br>
              <a:rPr lang="fr-FR" dirty="0">
                <a:solidFill>
                  <a:srgbClr val="FF0000"/>
                </a:solidFill>
              </a:rPr>
            </a:br>
            <a:r>
              <a:rPr lang="fr-FR" dirty="0">
                <a:solidFill>
                  <a:srgbClr val="FF0000"/>
                </a:solidFill>
              </a:rPr>
              <a:t> </a:t>
            </a:r>
            <a:r>
              <a:rPr lang="fr-FR" dirty="0">
                <a:highlight>
                  <a:srgbClr val="FFFF00"/>
                </a:highlight>
              </a:rPr>
              <a:t>2</a:t>
            </a:r>
            <a:r>
              <a:rPr lang="fr-FR" baseline="30000" dirty="0">
                <a:highlight>
                  <a:srgbClr val="FFFF00"/>
                </a:highlight>
              </a:rPr>
              <a:t>ème</a:t>
            </a:r>
            <a:r>
              <a:rPr lang="fr-FR" dirty="0">
                <a:highlight>
                  <a:srgbClr val="FFFF00"/>
                </a:highlight>
              </a:rPr>
              <a:t> crise </a:t>
            </a:r>
            <a:r>
              <a:rPr lang="fr-FR" sz="1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Ce sont les institutions qui sont le véritable support de la civilisation </a:t>
            </a:r>
            <a:r>
              <a:rPr lang="fr-FR" sz="2200" b="1" i="1" dirty="0">
                <a:effectLst/>
                <a:latin typeface="Calibri" panose="020F0502020204030204" pitchFamily="34" charset="0"/>
                <a:ea typeface="Calibri" panose="020F0502020204030204" pitchFamily="34" charset="0"/>
                <a:cs typeface="Times New Roman" panose="02020603050405020304" pitchFamily="18" charset="0"/>
              </a:rPr>
              <a:t>. » </a:t>
            </a:r>
            <a:r>
              <a:rPr lang="fr-FR" sz="1800" dirty="0">
                <a:solidFill>
                  <a:srgbClr val="FF0000"/>
                </a:solidFill>
              </a:rPr>
              <a:t>Jean </a:t>
            </a:r>
            <a:r>
              <a:rPr lang="fr-FR" sz="1800" dirty="0" err="1">
                <a:solidFill>
                  <a:srgbClr val="FF0000"/>
                </a:solidFill>
              </a:rPr>
              <a:t>Monnnet</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sz="2200" dirty="0">
              <a:solidFill>
                <a:srgbClr val="FF0000"/>
              </a:solidFill>
            </a:endParaRPr>
          </a:p>
        </p:txBody>
      </p:sp>
      <p:pic>
        <p:nvPicPr>
          <p:cNvPr id="6" name="Espace réservé du contenu 5">
            <a:extLst>
              <a:ext uri="{FF2B5EF4-FFF2-40B4-BE49-F238E27FC236}">
                <a16:creationId xmlns:a16="http://schemas.microsoft.com/office/drawing/2014/main" id="{1F09A7DE-7FF5-463A-AD42-69B6CC0A3A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364541"/>
            <a:ext cx="6172200" cy="4119392"/>
          </a:xfrm>
        </p:spPr>
      </p:pic>
      <p:sp>
        <p:nvSpPr>
          <p:cNvPr id="4" name="Espace réservé du texte 3">
            <a:extLst>
              <a:ext uri="{FF2B5EF4-FFF2-40B4-BE49-F238E27FC236}">
                <a16:creationId xmlns:a16="http://schemas.microsoft.com/office/drawing/2014/main" id="{E91B7F29-DB74-479E-9620-892BECD154BC}"/>
              </a:ext>
            </a:extLst>
          </p:cNvPr>
          <p:cNvSpPr>
            <a:spLocks noGrp="1"/>
          </p:cNvSpPr>
          <p:nvPr>
            <p:ph type="body" sz="half" idx="2"/>
          </p:nvPr>
        </p:nvSpPr>
        <p:spPr>
          <a:xfrm>
            <a:off x="839788" y="1364541"/>
            <a:ext cx="3932237" cy="4566475"/>
          </a:xfrm>
        </p:spPr>
        <p:txBody>
          <a:bodyPr>
            <a:normAutofit/>
          </a:bodyPr>
          <a:lstStyle/>
          <a:p>
            <a:r>
              <a:rPr lang="fr-FR" sz="20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*Renversant les tabous, mutualisant les aides, rachetant les dettes souveraines la </a:t>
            </a:r>
            <a:r>
              <a:rPr lang="fr-FR" sz="2000" b="1"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Présidente de la Commission européenne</a:t>
            </a:r>
            <a:r>
              <a:rPr lang="fr-FR" sz="20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URSULA VON DER LEYEN et la Présidente de la </a:t>
            </a:r>
            <a:r>
              <a:rPr lang="fr-FR" sz="2000" b="1"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Banque Centrale Européenne,</a:t>
            </a:r>
            <a:r>
              <a:rPr lang="fr-FR" sz="20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CHRISTINE LAGARDE créent les conditions d’une solidarité européenne.</a:t>
            </a:r>
          </a:p>
          <a:p>
            <a:r>
              <a:rPr lang="fr-FR" sz="20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 ceux qui croient continuer à appliquer les bons vieux préceptes de gestion d’intérêts nationaux, </a:t>
            </a:r>
            <a:r>
              <a:rPr lang="fr-FR" sz="2000" b="1"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la Cour Européenne de Justice</a:t>
            </a:r>
            <a:r>
              <a:rPr lang="fr-FR" sz="20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oppose </a:t>
            </a:r>
            <a:r>
              <a:rPr lang="fr-FR" sz="2000" b="1"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la prééminence du Droit Européen sur le Droit National</a:t>
            </a:r>
            <a:r>
              <a:rPr lang="fr-FR"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794559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283F8E-C89D-4A17-8778-6EDB87722394}"/>
              </a:ext>
            </a:extLst>
          </p:cNvPr>
          <p:cNvSpPr>
            <a:spLocks noGrp="1"/>
          </p:cNvSpPr>
          <p:nvPr>
            <p:ph type="title"/>
          </p:nvPr>
        </p:nvSpPr>
        <p:spPr/>
        <p:txBody>
          <a:bodyPr>
            <a:normAutofit/>
          </a:bodyPr>
          <a:lstStyle/>
          <a:p>
            <a:r>
              <a:rPr lang="fr-FR" dirty="0">
                <a:highlight>
                  <a:srgbClr val="FFFF00"/>
                </a:highlight>
              </a:rPr>
              <a:t>2ème  crise  </a:t>
            </a:r>
            <a:r>
              <a:rPr lang="fr-FR" dirty="0">
                <a:solidFill>
                  <a:srgbClr val="FF0000"/>
                </a:solidFill>
              </a:rPr>
              <a:t>: Plan d’URGENCE D’AIDE et DE SOLIDARITE </a:t>
            </a:r>
          </a:p>
        </p:txBody>
      </p:sp>
      <p:sp>
        <p:nvSpPr>
          <p:cNvPr id="4" name="Espace réservé du texte 3">
            <a:extLst>
              <a:ext uri="{FF2B5EF4-FFF2-40B4-BE49-F238E27FC236}">
                <a16:creationId xmlns:a16="http://schemas.microsoft.com/office/drawing/2014/main" id="{3BBC7595-C2BE-47D8-BA5E-B7E59D9EDE50}"/>
              </a:ext>
            </a:extLst>
          </p:cNvPr>
          <p:cNvSpPr>
            <a:spLocks noGrp="1"/>
          </p:cNvSpPr>
          <p:nvPr>
            <p:ph type="body" sz="half" idx="2"/>
          </p:nvPr>
        </p:nvSpPr>
        <p:spPr>
          <a:xfrm>
            <a:off x="839788" y="2057400"/>
            <a:ext cx="5544234" cy="3811588"/>
          </a:xfrm>
        </p:spPr>
        <p:txBody>
          <a:bodyPr>
            <a:normAutofit fontScale="70000" lnSpcReduction="20000"/>
          </a:bodyPr>
          <a:lstStyle/>
          <a:p>
            <a:endParaRPr lang="fr-FR" sz="1900" dirty="0">
              <a:solidFill>
                <a:srgbClr val="2C2F34"/>
              </a:solidFill>
              <a:effectLst/>
              <a:latin typeface="Arial Nova Light" panose="020B0304020202020204" pitchFamily="34" charset="0"/>
              <a:ea typeface="Times New Roman" panose="02020603050405020304" pitchFamily="18" charset="0"/>
              <a:cs typeface="Calibri" panose="020F0502020204030204" pitchFamily="34" charset="0"/>
            </a:endParaRPr>
          </a:p>
          <a:p>
            <a:r>
              <a:rPr lang="fr-FR" sz="2300" dirty="0">
                <a:solidFill>
                  <a:srgbClr val="2C2F34"/>
                </a:solidFill>
                <a:effectLst/>
                <a:latin typeface="Arial Nova Light" panose="020B0304020202020204" pitchFamily="34" charset="0"/>
                <a:ea typeface="Times New Roman" panose="02020603050405020304" pitchFamily="18" charset="0"/>
                <a:cs typeface="Calibri" panose="020F0502020204030204" pitchFamily="34" charset="0"/>
              </a:rPr>
              <a:t>Pour éviter un effondrement économique le couple franco-allemand reprend les rênes </a:t>
            </a:r>
            <a:r>
              <a:rPr lang="fr-FR" sz="2300" dirty="0">
                <a:solidFill>
                  <a:srgbClr val="2C2F34"/>
                </a:solidFill>
                <a:latin typeface="Arial Nova Light" panose="020B0304020202020204" pitchFamily="34" charset="0"/>
                <a:ea typeface="Times New Roman" panose="02020603050405020304" pitchFamily="18" charset="0"/>
                <a:cs typeface="Calibri" panose="020F0502020204030204" pitchFamily="34" charset="0"/>
              </a:rPr>
              <a:t>pour faire passer à l’unanimité  un </a:t>
            </a:r>
            <a:r>
              <a:rPr lang="fr-FR" sz="2300" b="1" dirty="0">
                <a:solidFill>
                  <a:srgbClr val="2C2F34"/>
                </a:solidFill>
                <a:latin typeface="Arial Nova Light" panose="020B0304020202020204" pitchFamily="34" charset="0"/>
                <a:ea typeface="Times New Roman" panose="02020603050405020304" pitchFamily="18" charset="0"/>
                <a:cs typeface="Calibri" panose="020F0502020204030204" pitchFamily="34" charset="0"/>
              </a:rPr>
              <a:t>Plan  d’urgence d’aide et de solidarité :</a:t>
            </a:r>
          </a:p>
          <a:p>
            <a:pPr marL="342900" indent="-342900">
              <a:buFont typeface="Wingdings" panose="05000000000000000000" pitchFamily="2" charset="2"/>
              <a:buChar char="Ø"/>
            </a:pPr>
            <a:r>
              <a:rPr lang="fr-FR" sz="2300" b="1" dirty="0">
                <a:solidFill>
                  <a:srgbClr val="2C2F34"/>
                </a:solidFill>
                <a:latin typeface="Arial Nova Light" panose="020B0304020202020204" pitchFamily="34" charset="0"/>
                <a:ea typeface="Times New Roman" panose="02020603050405020304" pitchFamily="18" charset="0"/>
                <a:cs typeface="Calibri" panose="020F0502020204030204" pitchFamily="34" charset="0"/>
              </a:rPr>
              <a:t>À caractère exceptionnel pour rassurer les frugaux </a:t>
            </a:r>
          </a:p>
          <a:p>
            <a:pPr marL="285750" indent="-285750">
              <a:buFont typeface="Wingdings" panose="05000000000000000000" pitchFamily="2" charset="2"/>
              <a:buChar char="Ø"/>
            </a:pPr>
            <a:r>
              <a:rPr lang="fr-FR" sz="2300" b="1" dirty="0">
                <a:solidFill>
                  <a:srgbClr val="2C2F34"/>
                </a:solidFill>
                <a:latin typeface="Arial Nova Light" panose="020B0304020202020204" pitchFamily="34" charset="0"/>
                <a:ea typeface="Times New Roman" panose="02020603050405020304" pitchFamily="18" charset="0"/>
                <a:cs typeface="Calibri" panose="020F0502020204030204" pitchFamily="34" charset="0"/>
              </a:rPr>
              <a:t>Mais sans contraintes budgétaires </a:t>
            </a:r>
            <a:r>
              <a:rPr lang="fr-FR" sz="2300" dirty="0">
                <a:solidFill>
                  <a:srgbClr val="2C2F34"/>
                </a:solidFill>
                <a:latin typeface="Arial Nova Light" panose="020B0304020202020204" pitchFamily="34" charset="0"/>
                <a:ea typeface="Times New Roman" panose="02020603050405020304" pitchFamily="18" charset="0"/>
                <a:cs typeface="Calibri" panose="020F0502020204030204" pitchFamily="34" charset="0"/>
              </a:rPr>
              <a:t>ni mise sous </a:t>
            </a:r>
            <a:r>
              <a:rPr lang="fr-FR" sz="2300" b="1" dirty="0">
                <a:solidFill>
                  <a:srgbClr val="2C2F34"/>
                </a:solidFill>
                <a:latin typeface="Arial Nova Light" panose="020B0304020202020204" pitchFamily="34" charset="0"/>
                <a:ea typeface="Times New Roman" panose="02020603050405020304" pitchFamily="18" charset="0"/>
                <a:cs typeface="Calibri" panose="020F0502020204030204" pitchFamily="34" charset="0"/>
              </a:rPr>
              <a:t>tutelle pour rassurer les pays en difficulté .</a:t>
            </a:r>
          </a:p>
          <a:p>
            <a:pPr marL="0" indent="0">
              <a:buNone/>
            </a:pPr>
            <a:r>
              <a:rPr lang="fr-FR" sz="2300" dirty="0">
                <a:solidFill>
                  <a:srgbClr val="2C2F34"/>
                </a:solidFill>
                <a:effectLst/>
                <a:latin typeface="Arial Nova Light" panose="020B0304020202020204" pitchFamily="34" charset="0"/>
                <a:ea typeface="Calibri" panose="020F0502020204030204" pitchFamily="34" charset="0"/>
                <a:cs typeface="Calibri" panose="020F0502020204030204" pitchFamily="34" charset="0"/>
              </a:rPr>
              <a:t>  </a:t>
            </a:r>
            <a:endParaRPr lang="fr-FR" sz="2300" dirty="0">
              <a:solidFill>
                <a:srgbClr val="222222"/>
              </a:solidFill>
              <a:effectLst/>
              <a:latin typeface="Arial Nova Light" panose="020B0304020202020204" pitchFamily="34" charset="0"/>
              <a:ea typeface="Calibri" panose="020F0502020204030204" pitchFamily="34" charset="0"/>
              <a:cs typeface="Calibri" panose="020F0502020204030204" pitchFamily="34" charset="0"/>
            </a:endParaRPr>
          </a:p>
          <a:p>
            <a:pPr algn="just"/>
            <a:r>
              <a:rPr lang="fr-FR" sz="2300" dirty="0">
                <a:solidFill>
                  <a:srgbClr val="2C2F34"/>
                </a:solidFill>
                <a:latin typeface="Arial Nova Light" panose="020B0304020202020204" pitchFamily="34" charset="0"/>
                <a:ea typeface="Calibri" panose="020F0502020204030204" pitchFamily="34" charset="0"/>
                <a:cs typeface="Calibri" panose="020F0502020204030204" pitchFamily="34" charset="0"/>
              </a:rPr>
              <a:t> Le 23 avril 2020 le Conseil valide l’accord de l’Eurogroupe sur </a:t>
            </a:r>
            <a:r>
              <a:rPr lang="fr-FR" sz="2300" b="1" dirty="0">
                <a:solidFill>
                  <a:srgbClr val="2C2F34"/>
                </a:solidFill>
                <a:effectLst/>
                <a:latin typeface="Arial Nova Light" panose="020B0304020202020204" pitchFamily="34" charset="0"/>
                <a:ea typeface="Calibri" panose="020F0502020204030204" pitchFamily="34" charset="0"/>
                <a:cs typeface="Calibri" panose="020F0502020204030204" pitchFamily="34" charset="0"/>
              </a:rPr>
              <a:t>540 milliards disponibles immédiatement </a:t>
            </a:r>
            <a:r>
              <a:rPr lang="fr-FR" sz="2300" b="1" dirty="0">
                <a:solidFill>
                  <a:srgbClr val="2C2F34"/>
                </a:solidFill>
                <a:latin typeface="Arial Nova Light" panose="020B0304020202020204" pitchFamily="34" charset="0"/>
                <a:ea typeface="Calibri" panose="020F0502020204030204" pitchFamily="34" charset="0"/>
                <a:cs typeface="Calibri" panose="020F0502020204030204" pitchFamily="34" charset="0"/>
              </a:rPr>
              <a:t>g</a:t>
            </a:r>
            <a:r>
              <a:rPr lang="fr-FR" sz="2300" b="1" dirty="0">
                <a:solidFill>
                  <a:srgbClr val="2C2F34"/>
                </a:solidFill>
                <a:effectLst/>
                <a:latin typeface="Arial Nova Light" panose="020B0304020202020204" pitchFamily="34" charset="0"/>
                <a:ea typeface="Calibri" panose="020F0502020204030204" pitchFamily="34" charset="0"/>
                <a:cs typeface="Calibri" panose="020F0502020204030204" pitchFamily="34" charset="0"/>
              </a:rPr>
              <a:t>râce au :</a:t>
            </a:r>
          </a:p>
          <a:p>
            <a:pPr marL="342900" indent="-342900" algn="just">
              <a:buFont typeface="Wingdings" panose="05000000000000000000" pitchFamily="2" charset="2"/>
              <a:buChar char="Ø"/>
            </a:pPr>
            <a:r>
              <a:rPr lang="fr-FR" sz="2300" dirty="0">
                <a:solidFill>
                  <a:srgbClr val="000000"/>
                </a:solidFill>
                <a:effectLst/>
                <a:latin typeface="Arial Nova Light" panose="020B0304020202020204" pitchFamily="34" charset="0"/>
                <a:ea typeface="Calibri" panose="020F0502020204030204" pitchFamily="34" charset="0"/>
                <a:cs typeface="Calibri" panose="020F0502020204030204" pitchFamily="34" charset="0"/>
              </a:rPr>
              <a:t>Au Mécanisme Européen de Solidarité (mis en place en 2012 pour réagir en cas de défaillance d’un État),</a:t>
            </a:r>
          </a:p>
          <a:p>
            <a:pPr marL="457200" indent="-457200" algn="just">
              <a:buFont typeface="Wingdings" panose="05000000000000000000" pitchFamily="2" charset="2"/>
              <a:buChar char="Ø"/>
            </a:pPr>
            <a:r>
              <a:rPr lang="fr-FR" sz="2300" dirty="0">
                <a:solidFill>
                  <a:srgbClr val="000000"/>
                </a:solidFill>
                <a:effectLst/>
                <a:latin typeface="Arial Nova Light" panose="020B0304020202020204" pitchFamily="34" charset="0"/>
                <a:ea typeface="Calibri" panose="020F0502020204030204" pitchFamily="34" charset="0"/>
                <a:cs typeface="Calibri" panose="020F0502020204030204" pitchFamily="34" charset="0"/>
              </a:rPr>
              <a:t>à la Banque Européenne d’Investissement </a:t>
            </a:r>
          </a:p>
          <a:p>
            <a:pPr marL="342900" indent="-342900">
              <a:buFont typeface="Wingdings" panose="05000000000000000000" pitchFamily="2" charset="2"/>
              <a:buChar char="Ø"/>
            </a:pPr>
            <a:r>
              <a:rPr lang="fr-FR" sz="2300" dirty="0">
                <a:solidFill>
                  <a:srgbClr val="000000"/>
                </a:solidFill>
                <a:effectLst/>
                <a:latin typeface="Arial Nova Light" panose="020B0304020202020204" pitchFamily="34" charset="0"/>
                <a:ea typeface="Calibri" panose="020F0502020204030204" pitchFamily="34" charset="0"/>
                <a:cs typeface="Calibri" panose="020F0502020204030204" pitchFamily="34" charset="0"/>
              </a:rPr>
              <a:t>Et à  </a:t>
            </a:r>
            <a:r>
              <a:rPr lang="fr-FR" sz="2300" spc="40" dirty="0">
                <a:solidFill>
                  <a:srgbClr val="2E2E2E"/>
                </a:solidFill>
                <a:effectLst/>
                <a:latin typeface="Arial Nova Light" panose="020B0304020202020204" pitchFamily="34" charset="0"/>
                <a:ea typeface="Calibri" panose="020F0502020204030204" pitchFamily="34" charset="0"/>
                <a:cs typeface="Calibri" panose="020F0502020204030204" pitchFamily="34" charset="0"/>
              </a:rPr>
              <a:t>la Commission Européenne pour l’assurance-chômage</a:t>
            </a:r>
            <a:r>
              <a:rPr lang="fr-FR" sz="2300" b="1" spc="40" dirty="0">
                <a:solidFill>
                  <a:srgbClr val="2E2E2E"/>
                </a:solidFill>
                <a:effectLst/>
                <a:latin typeface="Arial Nova Light" panose="020B0304020202020204" pitchFamily="34" charset="0"/>
                <a:ea typeface="Calibri" panose="020F0502020204030204" pitchFamily="34" charset="0"/>
                <a:cs typeface="Calibri" panose="020F0502020204030204" pitchFamily="34" charset="0"/>
              </a:rPr>
              <a:t>, premier pas vers une Europe sociale</a:t>
            </a:r>
            <a:r>
              <a:rPr lang="fr-FR" sz="2300" spc="40" dirty="0">
                <a:solidFill>
                  <a:srgbClr val="2E2E2E"/>
                </a:solidFill>
                <a:effectLst/>
                <a:latin typeface="Arial Nova Light" panose="020B0304020202020204" pitchFamily="34" charset="0"/>
                <a:ea typeface="Calibri" panose="020F0502020204030204" pitchFamily="34" charset="0"/>
                <a:cs typeface="Calibri" panose="020F0502020204030204" pitchFamily="34" charset="0"/>
              </a:rPr>
              <a:t>.</a:t>
            </a:r>
            <a:endParaRPr lang="fr-FR" sz="2300" dirty="0">
              <a:effectLst/>
              <a:latin typeface="Arial Nova Light" panose="020B0304020202020204" pitchFamily="34" charset="0"/>
              <a:ea typeface="Calibri" panose="020F0502020204030204" pitchFamily="34" charset="0"/>
              <a:cs typeface="Times New Roman" panose="02020603050405020304" pitchFamily="18" charset="0"/>
            </a:endParaRPr>
          </a:p>
          <a:p>
            <a:endParaRPr lang="fr-FR" dirty="0"/>
          </a:p>
        </p:txBody>
      </p:sp>
      <p:pic>
        <p:nvPicPr>
          <p:cNvPr id="1028" name="Picture 4">
            <a:extLst>
              <a:ext uri="{FF2B5EF4-FFF2-40B4-BE49-F238E27FC236}">
                <a16:creationId xmlns:a16="http://schemas.microsoft.com/office/drawing/2014/main" id="{7F54D1EF-68EC-4CC6-848A-0D52D854BF7D}"/>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0523" r="10523"/>
          <a:stretch>
            <a:fillRect/>
          </a:stretch>
        </p:blipFill>
        <p:spPr bwMode="auto">
          <a:xfrm>
            <a:off x="6611938" y="1425575"/>
            <a:ext cx="5376862" cy="459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724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86A177-428A-42D9-88C5-7DB149CF884F}"/>
              </a:ext>
            </a:extLst>
          </p:cNvPr>
          <p:cNvSpPr>
            <a:spLocks noGrp="1"/>
          </p:cNvSpPr>
          <p:nvPr>
            <p:ph type="title"/>
          </p:nvPr>
        </p:nvSpPr>
        <p:spPr/>
        <p:txBody>
          <a:bodyPr>
            <a:normAutofit/>
          </a:bodyPr>
          <a:lstStyle/>
          <a:p>
            <a:r>
              <a:rPr lang="fr-FR" dirty="0">
                <a:highlight>
                  <a:srgbClr val="FFFF00"/>
                </a:highlight>
              </a:rPr>
              <a:t>2</a:t>
            </a:r>
            <a:r>
              <a:rPr lang="fr-FR" baseline="30000" dirty="0">
                <a:highlight>
                  <a:srgbClr val="FFFF00"/>
                </a:highlight>
              </a:rPr>
              <a:t>ème</a:t>
            </a:r>
            <a:r>
              <a:rPr lang="fr-FR" dirty="0">
                <a:highlight>
                  <a:srgbClr val="FFFF00"/>
                </a:highlight>
              </a:rPr>
              <a:t> </a:t>
            </a:r>
            <a:r>
              <a:rPr lang="fr-FR" sz="2700" dirty="0">
                <a:highlight>
                  <a:srgbClr val="FFFF00"/>
                </a:highlight>
              </a:rPr>
              <a:t>CRISE </a:t>
            </a:r>
            <a:r>
              <a:rPr lang="fr-FR" sz="2700" dirty="0"/>
              <a:t>: </a:t>
            </a:r>
            <a:r>
              <a:rPr lang="fr-FR" sz="2700" b="1" dirty="0">
                <a:solidFill>
                  <a:srgbClr val="FF0000"/>
                </a:solidFill>
              </a:rPr>
              <a:t>FIN DE LA DÉRIVE LIBÉRALE</a:t>
            </a:r>
            <a:endParaRPr lang="fr-FR" sz="2700" dirty="0"/>
          </a:p>
        </p:txBody>
      </p:sp>
      <p:sp>
        <p:nvSpPr>
          <p:cNvPr id="4" name="ZoneTexte 3">
            <a:extLst>
              <a:ext uri="{FF2B5EF4-FFF2-40B4-BE49-F238E27FC236}">
                <a16:creationId xmlns:a16="http://schemas.microsoft.com/office/drawing/2014/main" id="{71C4A2A5-E7E3-40E9-A2BE-5AE9D1D1D232}"/>
              </a:ext>
            </a:extLst>
          </p:cNvPr>
          <p:cNvSpPr txBox="1"/>
          <p:nvPr/>
        </p:nvSpPr>
        <p:spPr>
          <a:xfrm>
            <a:off x="1325462" y="1776317"/>
            <a:ext cx="9529892" cy="4690195"/>
          </a:xfrm>
          <a:prstGeom prst="rect">
            <a:avLst/>
          </a:prstGeom>
          <a:noFill/>
        </p:spPr>
        <p:txBody>
          <a:bodyPr wrap="square">
            <a:spAutoFit/>
          </a:bodyPr>
          <a:lstStyle/>
          <a:p>
            <a:pPr algn="just">
              <a:lnSpc>
                <a:spcPct val="106000"/>
              </a:lnSpc>
              <a:spcAft>
                <a:spcPts val="800"/>
              </a:spcAft>
            </a:pPr>
            <a:r>
              <a:rPr lang="fr-FR" sz="2400" i="1" dirty="0">
                <a:effectLst/>
                <a:latin typeface="Calibri" panose="020F0502020204030204" pitchFamily="34" charset="0"/>
                <a:ea typeface="Calibri" panose="020F0502020204030204" pitchFamily="34" charset="0"/>
                <a:cs typeface="Calibri" panose="020F0502020204030204" pitchFamily="34" charset="0"/>
              </a:rPr>
              <a:t>La réaction spectaculaire de la BCE et de la CE ont montré la voie pour empêcher l’effondrement économique et la détresse sociale. On était dans l’urgence.  </a:t>
            </a:r>
          </a:p>
          <a:p>
            <a:pPr algn="just">
              <a:lnSpc>
                <a:spcPct val="106000"/>
              </a:lnSpc>
              <a:spcAft>
                <a:spcPts val="800"/>
              </a:spcAft>
            </a:pPr>
            <a:r>
              <a:rPr lang="fr-FR" sz="2400" b="1" i="1" dirty="0">
                <a:effectLst/>
                <a:latin typeface="Calibri" panose="020F0502020204030204" pitchFamily="34" charset="0"/>
                <a:ea typeface="Calibri" panose="020F0502020204030204" pitchFamily="34" charset="0"/>
                <a:cs typeface="Calibri" panose="020F0502020204030204" pitchFamily="34" charset="0"/>
              </a:rPr>
              <a:t>Pour la première fois, on voyait les grandes institutions européennes prendre leur responsabilité d’une façon fédérale sans se laisser prendre de vitesse par les tergiversations des États.</a:t>
            </a:r>
          </a:p>
          <a:p>
            <a:pPr algn="just">
              <a:lnSpc>
                <a:spcPct val="106000"/>
              </a:lnSpc>
              <a:spcAft>
                <a:spcPts val="800"/>
              </a:spcAft>
            </a:pPr>
            <a:r>
              <a:rPr lang="fr-FR" sz="2400" i="1" dirty="0">
                <a:effectLst/>
                <a:latin typeface="Calibri" panose="020F0502020204030204" pitchFamily="34" charset="0"/>
                <a:ea typeface="Calibri" panose="020F0502020204030204" pitchFamily="34" charset="0"/>
                <a:cs typeface="Calibri" panose="020F0502020204030204" pitchFamily="34" charset="0"/>
              </a:rPr>
              <a:t> Surprises et soulagées d’éviter le chaos, les nations se taisent et le Conseil s’incline.</a:t>
            </a:r>
          </a:p>
          <a:p>
            <a:pPr algn="just">
              <a:lnSpc>
                <a:spcPct val="106000"/>
              </a:lnSpc>
              <a:spcAft>
                <a:spcPts val="800"/>
              </a:spcAft>
            </a:pPr>
            <a:r>
              <a:rPr lang="fr-FR" sz="2400" i="1" dirty="0">
                <a:effectLst/>
                <a:latin typeface="Calibri" panose="020F0502020204030204" pitchFamily="34" charset="0"/>
                <a:ea typeface="Calibri" panose="020F0502020204030204" pitchFamily="34" charset="0"/>
                <a:cs typeface="Calibri" panose="020F0502020204030204" pitchFamily="34" charset="0"/>
              </a:rPr>
              <a:t> Face à la pandémie, l’Europe réagit dans l’intérêt collectif</a:t>
            </a:r>
            <a:r>
              <a:rPr lang="fr-FR" sz="2400" i="1" dirty="0">
                <a:latin typeface="Calibri" panose="020F0502020204030204" pitchFamily="34" charset="0"/>
                <a:ea typeface="Calibri" panose="020F0502020204030204" pitchFamily="34" charset="0"/>
                <a:cs typeface="Calibri" panose="020F0502020204030204" pitchFamily="34" charset="0"/>
              </a:rPr>
              <a:t> </a:t>
            </a:r>
            <a:r>
              <a:rPr lang="fr-FR" sz="2400" i="1" dirty="0">
                <a:effectLst/>
                <a:latin typeface="Calibri" panose="020F0502020204030204" pitchFamily="34" charset="0"/>
                <a:ea typeface="Times New Roman" panose="02020603050405020304" pitchFamily="18" charset="0"/>
                <a:cs typeface="Calibri" panose="020F0502020204030204" pitchFamily="34" charset="0"/>
              </a:rPr>
              <a:t>grâce à la vivacité de réaction d'Ursula von der Leyen, la décision de Christine Lagarde et la constance de la diplomatie française aux côtés de </a:t>
            </a:r>
            <a:r>
              <a:rPr lang="fr-FR" sz="2400" i="1" dirty="0">
                <a:latin typeface="Calibri" panose="020F0502020204030204" pitchFamily="34" charset="0"/>
                <a:ea typeface="Times New Roman" panose="02020603050405020304" pitchFamily="18" charset="0"/>
                <a:cs typeface="Calibri" panose="020F0502020204030204" pitchFamily="34" charset="0"/>
              </a:rPr>
              <a:t>l’A</a:t>
            </a:r>
            <a:r>
              <a:rPr lang="fr-FR" sz="2400" i="1" dirty="0">
                <a:effectLst/>
                <a:latin typeface="Calibri" panose="020F0502020204030204" pitchFamily="34" charset="0"/>
                <a:ea typeface="Times New Roman" panose="02020603050405020304" pitchFamily="18" charset="0"/>
                <a:cs typeface="Calibri" panose="020F0502020204030204" pitchFamily="34" charset="0"/>
              </a:rPr>
              <a:t>llemagne .</a:t>
            </a:r>
            <a:r>
              <a:rPr lang="fr-FR" sz="2400" i="1" dirty="0">
                <a:effectLst/>
                <a:latin typeface="Calibri" panose="020F0502020204030204" pitchFamily="34" charset="0"/>
                <a:ea typeface="Calibri" panose="020F0502020204030204" pitchFamily="34" charset="0"/>
                <a:cs typeface="Calibri" panose="020F050202020403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6659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BFA00-7049-47D3-BB15-66583A8F30A4}"/>
              </a:ext>
            </a:extLst>
          </p:cNvPr>
          <p:cNvSpPr>
            <a:spLocks noGrp="1"/>
          </p:cNvSpPr>
          <p:nvPr>
            <p:ph type="title"/>
          </p:nvPr>
        </p:nvSpPr>
        <p:spPr/>
        <p:txBody>
          <a:bodyPr/>
          <a:lstStyle/>
          <a:p>
            <a:r>
              <a:rPr lang="fr-FR" dirty="0">
                <a:solidFill>
                  <a:srgbClr val="FF0000"/>
                </a:solidFill>
                <a:highlight>
                  <a:srgbClr val="FFFF00"/>
                </a:highlight>
              </a:rPr>
              <a:t>2</a:t>
            </a:r>
            <a:r>
              <a:rPr lang="fr-FR" baseline="30000" dirty="0">
                <a:solidFill>
                  <a:srgbClr val="FF0000"/>
                </a:solidFill>
                <a:highlight>
                  <a:srgbClr val="FFFF00"/>
                </a:highlight>
              </a:rPr>
              <a:t>ème</a:t>
            </a:r>
            <a:r>
              <a:rPr lang="fr-FR" dirty="0">
                <a:solidFill>
                  <a:srgbClr val="FF0000"/>
                </a:solidFill>
                <a:highlight>
                  <a:srgbClr val="FFFF00"/>
                </a:highlight>
              </a:rPr>
              <a:t> CRISE </a:t>
            </a:r>
            <a:r>
              <a:rPr lang="fr-FR" dirty="0">
                <a:solidFill>
                  <a:srgbClr val="FF0000"/>
                </a:solidFill>
              </a:rPr>
              <a:t>NEXT GENERATIONEU : </a:t>
            </a:r>
            <a:br>
              <a:rPr lang="fr-FR" dirty="0">
                <a:solidFill>
                  <a:srgbClr val="FF0000"/>
                </a:solidFill>
              </a:rPr>
            </a:br>
            <a:r>
              <a:rPr lang="fr-FR" dirty="0">
                <a:solidFill>
                  <a:srgbClr val="FF0000"/>
                </a:solidFill>
              </a:rPr>
              <a:t>                                            bond dans le futur</a:t>
            </a:r>
          </a:p>
        </p:txBody>
      </p:sp>
      <p:sp>
        <p:nvSpPr>
          <p:cNvPr id="3" name="Espace réservé du contenu 2">
            <a:extLst>
              <a:ext uri="{FF2B5EF4-FFF2-40B4-BE49-F238E27FC236}">
                <a16:creationId xmlns:a16="http://schemas.microsoft.com/office/drawing/2014/main" id="{0C4D080E-B883-4964-B725-8D14594F8520}"/>
              </a:ext>
            </a:extLst>
          </p:cNvPr>
          <p:cNvSpPr>
            <a:spLocks noGrp="1"/>
          </p:cNvSpPr>
          <p:nvPr>
            <p:ph idx="1"/>
          </p:nvPr>
        </p:nvSpPr>
        <p:spPr/>
        <p:txBody>
          <a:bodyPr>
            <a:normAutofit/>
          </a:bodyPr>
          <a:lstStyle/>
          <a:p>
            <a:r>
              <a:rPr lang="fr-FR"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A l’instigation d’Emmanuel Macron, Angela </a:t>
            </a:r>
            <a:r>
              <a:rPr lang="fr-FR" sz="1800" dirty="0">
                <a:solidFill>
                  <a:srgbClr val="1F3864"/>
                </a:solidFill>
                <a:latin typeface="Calibri" panose="020F0502020204030204" pitchFamily="34" charset="0"/>
                <a:ea typeface="Calibri" panose="020F0502020204030204" pitchFamily="34" charset="0"/>
                <a:cs typeface="Times New Roman" panose="02020603050405020304" pitchFamily="18" charset="0"/>
              </a:rPr>
              <a:t>Merkel accepte l’idée d’un </a:t>
            </a:r>
            <a:r>
              <a:rPr lang="fr-FR"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vaste plan de relance inédit à injecter dans le continent dans sa globalité. </a:t>
            </a:r>
          </a:p>
          <a:p>
            <a:r>
              <a:rPr lang="fr-FR"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L</a:t>
            </a:r>
            <a:r>
              <a:rPr lang="fr-FR"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e 21 juillet 2020</a:t>
            </a:r>
            <a:r>
              <a:rPr lang="fr-FR"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au cours d’un Conseil Européen Extraordinaire</a:t>
            </a:r>
            <a:r>
              <a:rPr lang="fr-FR"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 un </a:t>
            </a:r>
            <a:r>
              <a:rPr lang="fr-FR"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Plan de relance de 750 milliards d’€ adossé au budget 2021-2027 de 1074 milliards, </a:t>
            </a:r>
            <a:r>
              <a:rPr lang="fr-FR"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est ratifié </a:t>
            </a:r>
            <a:r>
              <a:rPr lang="fr-FR"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à l’unanimité après 4 nuits et 5 jours d’âpres négociations. </a:t>
            </a:r>
          </a:p>
          <a:p>
            <a:r>
              <a:rPr lang="fr-FR" sz="1800" b="1" dirty="0">
                <a:solidFill>
                  <a:srgbClr val="1F3864"/>
                </a:solidFill>
                <a:effectLst/>
                <a:latin typeface="Calibri" panose="020F0502020204030204" pitchFamily="34" charset="0"/>
                <a:ea typeface="Times New Roman" panose="02020603050405020304" pitchFamily="18" charset="0"/>
              </a:rPr>
              <a:t>En 10 mois l’Europe a changé, stoppé la dérive libérale instiguée par Londres, pris des mesures d’exception dans le respect de la démocratie et de l’intérêt général, dans l’esprit des Pères fondateurs </a:t>
            </a:r>
          </a:p>
          <a:p>
            <a:r>
              <a:rPr lang="fr-FR" sz="1800" b="1" dirty="0">
                <a:solidFill>
                  <a:srgbClr val="1F3864"/>
                </a:solidFill>
                <a:effectLst/>
                <a:latin typeface="Calibri" panose="020F0502020204030204" pitchFamily="34" charset="0"/>
                <a:ea typeface="Times New Roman" panose="02020603050405020304" pitchFamily="18" charset="0"/>
              </a:rPr>
              <a:t>Le plan de relance projette le futur</a:t>
            </a:r>
            <a:r>
              <a:rPr lang="fr-FR" sz="1800" dirty="0">
                <a:solidFill>
                  <a:srgbClr val="1F3864"/>
                </a:solidFill>
                <a:effectLst/>
                <a:latin typeface="Calibri" panose="020F0502020204030204" pitchFamily="34" charset="0"/>
                <a:ea typeface="Times New Roman" panose="02020603050405020304" pitchFamily="18" charset="0"/>
              </a:rPr>
              <a:t> et restructure l’économie, dans le respect de l’environnement avec l’ambition d’assurer au vieux continent l’indépendance stratégique grâce aux nouvelles technologies et la maîtrise du numérique. Il est conçu pour les générations futures, la </a:t>
            </a:r>
            <a:r>
              <a:rPr lang="fr-FR" sz="1800" i="1" dirty="0">
                <a:solidFill>
                  <a:srgbClr val="1F3864"/>
                </a:solidFill>
                <a:effectLst/>
                <a:latin typeface="Calibri" panose="020F0502020204030204" pitchFamily="34" charset="0"/>
                <a:ea typeface="Times New Roman" panose="02020603050405020304" pitchFamily="18" charset="0"/>
              </a:rPr>
              <a:t>Next </a:t>
            </a:r>
            <a:r>
              <a:rPr lang="fr-FR" sz="1800" i="1" dirty="0" err="1">
                <a:solidFill>
                  <a:srgbClr val="1F3864"/>
                </a:solidFill>
                <a:effectLst/>
                <a:latin typeface="Calibri" panose="020F0502020204030204" pitchFamily="34" charset="0"/>
                <a:ea typeface="Times New Roman" panose="02020603050405020304" pitchFamily="18" charset="0"/>
              </a:rPr>
              <a:t>generation</a:t>
            </a:r>
            <a:r>
              <a:rPr lang="fr-FR" sz="1800" i="1" dirty="0">
                <a:solidFill>
                  <a:srgbClr val="1F3864"/>
                </a:solidFill>
                <a:effectLst/>
                <a:latin typeface="Calibri" panose="020F0502020204030204" pitchFamily="34" charset="0"/>
                <a:ea typeface="Times New Roman" panose="02020603050405020304" pitchFamily="18" charset="0"/>
              </a:rPr>
              <a:t> EU</a:t>
            </a:r>
            <a:r>
              <a:rPr lang="fr-FR" sz="1800" dirty="0">
                <a:solidFill>
                  <a:srgbClr val="1F3864"/>
                </a:solidFill>
                <a:effectLst/>
                <a:latin typeface="Calibri" panose="020F0502020204030204" pitchFamily="34" charset="0"/>
                <a:ea typeface="Times New Roman" panose="02020603050405020304" pitchFamily="18" charset="0"/>
              </a:rPr>
              <a:t>.</a:t>
            </a:r>
          </a:p>
          <a:p>
            <a:r>
              <a:rPr lang="fr-FR" sz="1800" dirty="0">
                <a:solidFill>
                  <a:srgbClr val="1F3864"/>
                </a:solidFill>
                <a:effectLst/>
                <a:latin typeface="Calibri" panose="020F0502020204030204" pitchFamily="34" charset="0"/>
                <a:ea typeface="Times New Roman" panose="02020603050405020304" pitchFamily="18" charset="0"/>
              </a:rPr>
              <a:t> Les aides financières apportées doivent répondre aux ambitions du plan pour innerver l’ensemble du continent. Des taxes, gérées par la CE,  dont celle sur le carbone aux frontières allégeront le remboursement qui s’étale sur 10 à 30 ans</a:t>
            </a:r>
            <a:r>
              <a:rPr lang="fr-FR" sz="1800" i="1" dirty="0">
                <a:solidFill>
                  <a:srgbClr val="1F3864"/>
                </a:solidFill>
                <a:effectLst/>
                <a:latin typeface="Calibri" panose="020F0502020204030204" pitchFamily="34" charset="0"/>
                <a:ea typeface="Times New Roman" panose="02020603050405020304" pitchFamily="18" charset="0"/>
              </a:rPr>
              <a:t>.</a:t>
            </a:r>
          </a:p>
          <a:p>
            <a:r>
              <a:rPr lang="fr-FR" sz="1800" i="1" dirty="0">
                <a:solidFill>
                  <a:srgbClr val="1F3864"/>
                </a:solidFill>
                <a:latin typeface="Calibri" panose="020F0502020204030204" pitchFamily="34" charset="0"/>
                <a:ea typeface="Times New Roman" panose="02020603050405020304" pitchFamily="18" charset="0"/>
              </a:rPr>
              <a:t>Ce Plan de relance est bien dédié à la prochaine génération qui entre dans une ère nouvelle.  </a:t>
            </a:r>
            <a:r>
              <a:rPr lang="fr-FR" sz="1800" i="1" dirty="0">
                <a:solidFill>
                  <a:srgbClr val="1F3864"/>
                </a:solidFill>
                <a:effectLst/>
                <a:latin typeface="Calibri" panose="020F050202020403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4530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FE1A69-BA04-460B-B33D-E5F4D358A83B}"/>
              </a:ext>
            </a:extLst>
          </p:cNvPr>
          <p:cNvSpPr>
            <a:spLocks noGrp="1"/>
          </p:cNvSpPr>
          <p:nvPr>
            <p:ph type="title"/>
          </p:nvPr>
        </p:nvSpPr>
        <p:spPr>
          <a:xfrm>
            <a:off x="939567" y="310061"/>
            <a:ext cx="4455765" cy="1492962"/>
          </a:xfrm>
        </p:spPr>
        <p:txBody>
          <a:bodyPr>
            <a:normAutofit fontScale="90000"/>
          </a:bodyPr>
          <a:lstStyle/>
          <a:p>
            <a:r>
              <a:rPr lang="fr-FR" sz="3100" dirty="0">
                <a:highlight>
                  <a:srgbClr val="FFFF00"/>
                </a:highlight>
              </a:rPr>
              <a:t>2</a:t>
            </a:r>
            <a:r>
              <a:rPr lang="fr-FR" sz="3100" baseline="30000" dirty="0">
                <a:highlight>
                  <a:srgbClr val="FFFF00"/>
                </a:highlight>
              </a:rPr>
              <a:t>ème</a:t>
            </a:r>
            <a:r>
              <a:rPr lang="fr-FR" sz="3100" dirty="0">
                <a:highlight>
                  <a:srgbClr val="FFFF00"/>
                </a:highlight>
              </a:rPr>
              <a:t> Crise</a:t>
            </a:r>
            <a:r>
              <a:rPr lang="fr-FR" sz="3100" dirty="0">
                <a:solidFill>
                  <a:srgbClr val="FF0000"/>
                </a:solidFill>
              </a:rPr>
              <a:t>« Ce sont les Institutions qui commandent les relations entre les hommes » </a:t>
            </a:r>
            <a:r>
              <a:rPr lang="fr-FR" sz="1800" dirty="0">
                <a:solidFill>
                  <a:srgbClr val="FF0000"/>
                </a:solidFill>
              </a:rPr>
              <a:t>J. Monnet</a:t>
            </a:r>
          </a:p>
        </p:txBody>
      </p:sp>
      <p:sp>
        <p:nvSpPr>
          <p:cNvPr id="4" name="Espace réservé du texte 3">
            <a:extLst>
              <a:ext uri="{FF2B5EF4-FFF2-40B4-BE49-F238E27FC236}">
                <a16:creationId xmlns:a16="http://schemas.microsoft.com/office/drawing/2014/main" id="{F8F4F52B-FBAB-48C7-AEC1-B656634BF6DD}"/>
              </a:ext>
            </a:extLst>
          </p:cNvPr>
          <p:cNvSpPr>
            <a:spLocks noGrp="1"/>
          </p:cNvSpPr>
          <p:nvPr>
            <p:ph type="body" sz="half" idx="2"/>
          </p:nvPr>
        </p:nvSpPr>
        <p:spPr>
          <a:xfrm>
            <a:off x="839788" y="2057400"/>
            <a:ext cx="4923449" cy="3811588"/>
          </a:xfrm>
        </p:spPr>
        <p:txBody>
          <a:bodyPr>
            <a:normAutofit fontScale="92500" lnSpcReduction="20000"/>
          </a:bodyPr>
          <a:lstStyle/>
          <a:p>
            <a:pPr algn="just">
              <a:lnSpc>
                <a:spcPct val="107000"/>
              </a:lnSpc>
              <a:spcAft>
                <a:spcPts val="800"/>
              </a:spcAft>
            </a:pPr>
            <a:r>
              <a:rPr lang="fr-FR" sz="1600" i="1" dirty="0">
                <a:effectLst/>
                <a:latin typeface="Calibri" panose="020F0502020204030204" pitchFamily="34" charset="0"/>
                <a:ea typeface="Calibri" panose="020F0502020204030204" pitchFamily="34" charset="0"/>
                <a:cs typeface="Calibri" panose="020F0502020204030204" pitchFamily="34" charset="0"/>
              </a:rPr>
              <a:t>La réaction spectaculaire de la BCE et de la CE, soutenues par le Chef du Conseil de l’UE et le Parlement   ont montré la voie pour empêcher l’effondrement économique et la détresse sociale. On était dans l’urgence. </a:t>
            </a:r>
          </a:p>
          <a:p>
            <a:pPr algn="just">
              <a:lnSpc>
                <a:spcPct val="107000"/>
              </a:lnSpc>
              <a:spcAft>
                <a:spcPts val="800"/>
              </a:spcAft>
            </a:pPr>
            <a:r>
              <a:rPr lang="fr-FR" sz="1600" i="1" dirty="0">
                <a:effectLst/>
                <a:latin typeface="Calibri" panose="020F0502020204030204" pitchFamily="34" charset="0"/>
                <a:ea typeface="Calibri" panose="020F0502020204030204" pitchFamily="34" charset="0"/>
                <a:cs typeface="Calibri" panose="020F0502020204030204" pitchFamily="34" charset="0"/>
              </a:rPr>
              <a:t> </a:t>
            </a:r>
            <a:r>
              <a:rPr lang="fr-FR" sz="1600" b="1" i="1" dirty="0">
                <a:effectLst/>
                <a:latin typeface="Calibri" panose="020F0502020204030204" pitchFamily="34" charset="0"/>
                <a:ea typeface="Calibri" panose="020F0502020204030204" pitchFamily="34" charset="0"/>
                <a:cs typeface="Calibri" panose="020F0502020204030204" pitchFamily="34" charset="0"/>
              </a:rPr>
              <a:t>Pour la première fois, on voyait les grandes institutions européennes prendre leur responsabilité d’une façon fédérale </a:t>
            </a:r>
            <a:r>
              <a:rPr lang="fr-FR" sz="1600" i="1" dirty="0">
                <a:effectLst/>
                <a:latin typeface="Calibri" panose="020F0502020204030204" pitchFamily="34" charset="0"/>
                <a:ea typeface="Calibri" panose="020F0502020204030204" pitchFamily="34" charset="0"/>
                <a:cs typeface="Calibri" panose="020F0502020204030204" pitchFamily="34" charset="0"/>
              </a:rPr>
              <a:t>sans se laisser prendre de vitesse par les tergiversations des États. </a:t>
            </a:r>
          </a:p>
          <a:p>
            <a:pPr algn="just">
              <a:lnSpc>
                <a:spcPct val="107000"/>
              </a:lnSpc>
              <a:spcAft>
                <a:spcPts val="800"/>
              </a:spcAft>
            </a:pPr>
            <a:r>
              <a:rPr lang="fr-FR" sz="1600" i="1" dirty="0">
                <a:effectLst/>
                <a:latin typeface="Calibri" panose="020F0502020204030204" pitchFamily="34" charset="0"/>
                <a:ea typeface="Calibri" panose="020F0502020204030204" pitchFamily="34" charset="0"/>
                <a:cs typeface="Calibri" panose="020F0502020204030204" pitchFamily="34" charset="0"/>
              </a:rPr>
              <a:t>Surprises et soulagées d’éviter le chaos, les nations se taisent et le Conseil s’incline. Face à la pandémie, l’Europe réagit dans l’intérêt collectif. </a:t>
            </a:r>
            <a:r>
              <a:rPr lang="fr-FR" sz="1600" i="1" dirty="0">
                <a:effectLst/>
                <a:latin typeface="Calibri" panose="020F0502020204030204" pitchFamily="34" charset="0"/>
                <a:ea typeface="Times New Roman" panose="02020603050405020304" pitchFamily="18" charset="0"/>
                <a:cs typeface="Calibri" panose="020F0502020204030204" pitchFamily="34" charset="0"/>
              </a:rPr>
              <a:t>Il y a eu grâce à la vivacité de réaction d'Ursula von der Leyen, la décision de Christine Lagarde, la volonté d’aboutir du </a:t>
            </a:r>
            <a:r>
              <a:rPr lang="fr-FR" i="1" dirty="0">
                <a:latin typeface="Calibri" panose="020F0502020204030204" pitchFamily="34" charset="0"/>
                <a:ea typeface="Times New Roman" panose="02020603050405020304" pitchFamily="18" charset="0"/>
                <a:cs typeface="Calibri" panose="020F0502020204030204" pitchFamily="34" charset="0"/>
              </a:rPr>
              <a:t>P</a:t>
            </a:r>
            <a:r>
              <a:rPr lang="fr-FR" sz="1600" i="1" dirty="0">
                <a:effectLst/>
                <a:latin typeface="Calibri" panose="020F0502020204030204" pitchFamily="34" charset="0"/>
                <a:ea typeface="Times New Roman" panose="02020603050405020304" pitchFamily="18" charset="0"/>
                <a:cs typeface="Calibri" panose="020F0502020204030204" pitchFamily="34" charset="0"/>
              </a:rPr>
              <a:t>résident du Conseil de l’UE Charles Michel et la constance de la diplomatie française un tournant décisif.</a:t>
            </a:r>
            <a:r>
              <a:rPr lang="fr-FR" sz="1600" i="1"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6" name="Espace réservé pour une image  5">
            <a:extLst>
              <a:ext uri="{FF2B5EF4-FFF2-40B4-BE49-F238E27FC236}">
                <a16:creationId xmlns:a16="http://schemas.microsoft.com/office/drawing/2014/main" id="{ACB3F261-848A-415A-AB29-DC6628F2AEA1}"/>
              </a:ext>
            </a:extLst>
          </p:cNvPr>
          <p:cNvSpPr>
            <a:spLocks noGrp="1"/>
          </p:cNvSpPr>
          <p:nvPr>
            <p:ph type="pic" idx="1"/>
          </p:nvPr>
        </p:nvSpPr>
        <p:spPr>
          <a:xfrm>
            <a:off x="6014906" y="987425"/>
            <a:ext cx="5340482" cy="4873625"/>
          </a:xfrm>
        </p:spPr>
      </p:sp>
      <p:pic>
        <p:nvPicPr>
          <p:cNvPr id="1028" name="Picture 4" descr="La présidente de la Commission européenne Ursula von der Leyen et Charles Michel, le président du conseil européen, à Bruxelles, le 21 juillet 2020.">
            <a:extLst>
              <a:ext uri="{FF2B5EF4-FFF2-40B4-BE49-F238E27FC236}">
                <a16:creationId xmlns:a16="http://schemas.microsoft.com/office/drawing/2014/main" id="{B72CC309-562D-453B-BDFF-801A7DEC5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951" y="1056542"/>
            <a:ext cx="5340482" cy="416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227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9D36FA-8782-4B5A-9B77-EE03A69783B2}"/>
              </a:ext>
            </a:extLst>
          </p:cNvPr>
          <p:cNvSpPr>
            <a:spLocks noGrp="1"/>
          </p:cNvSpPr>
          <p:nvPr>
            <p:ph type="title"/>
          </p:nvPr>
        </p:nvSpPr>
        <p:spPr>
          <a:xfrm>
            <a:off x="839788" y="457200"/>
            <a:ext cx="3932237" cy="1212209"/>
          </a:xfrm>
        </p:spPr>
        <p:txBody>
          <a:bodyPr>
            <a:normAutofit fontScale="90000"/>
          </a:bodyPr>
          <a:lstStyle/>
          <a:p>
            <a:r>
              <a:rPr lang="fr-FR" dirty="0">
                <a:highlight>
                  <a:srgbClr val="FFFF00"/>
                </a:highlight>
              </a:rPr>
              <a:t>3</a:t>
            </a:r>
            <a:r>
              <a:rPr lang="fr-FR" baseline="30000" dirty="0">
                <a:highlight>
                  <a:srgbClr val="FFFF00"/>
                </a:highlight>
              </a:rPr>
              <a:t>ème</a:t>
            </a:r>
            <a:r>
              <a:rPr lang="fr-FR" dirty="0">
                <a:highlight>
                  <a:srgbClr val="FFFF00"/>
                </a:highlight>
              </a:rPr>
              <a:t> CRISE </a:t>
            </a:r>
            <a:r>
              <a:rPr lang="fr-FR" dirty="0"/>
              <a:t>:24 février 2022</a:t>
            </a:r>
            <a:br>
              <a:rPr lang="fr-FR" dirty="0"/>
            </a:br>
            <a:r>
              <a:rPr lang="fr-FR" dirty="0"/>
              <a:t>              </a:t>
            </a:r>
            <a:r>
              <a:rPr lang="fr-FR" b="1" dirty="0">
                <a:solidFill>
                  <a:srgbClr val="FF0000"/>
                </a:solidFill>
              </a:rPr>
              <a:t>LA GUERRE</a:t>
            </a:r>
          </a:p>
        </p:txBody>
      </p:sp>
      <p:sp>
        <p:nvSpPr>
          <p:cNvPr id="4" name="Espace réservé du texte 3">
            <a:extLst>
              <a:ext uri="{FF2B5EF4-FFF2-40B4-BE49-F238E27FC236}">
                <a16:creationId xmlns:a16="http://schemas.microsoft.com/office/drawing/2014/main" id="{E7892A6F-2DBD-4C26-B73D-1BFA61FC4046}"/>
              </a:ext>
            </a:extLst>
          </p:cNvPr>
          <p:cNvSpPr>
            <a:spLocks noGrp="1"/>
          </p:cNvSpPr>
          <p:nvPr>
            <p:ph type="body" sz="half" idx="2"/>
          </p:nvPr>
        </p:nvSpPr>
        <p:spPr>
          <a:xfrm>
            <a:off x="839788" y="2057399"/>
            <a:ext cx="4797614" cy="4184009"/>
          </a:xfrm>
        </p:spPr>
        <p:txBody>
          <a:bodyPr>
            <a:noAutofit/>
          </a:bodyPr>
          <a:lstStyle/>
          <a:p>
            <a:r>
              <a:rPr lang="fr-FR" sz="2000" i="1" dirty="0">
                <a:effectLst/>
                <a:latin typeface="Calibri" panose="020F0502020204030204" pitchFamily="34" charset="0"/>
                <a:ea typeface="Calibri" panose="020F0502020204030204" pitchFamily="34" charset="0"/>
              </a:rPr>
              <a:t>On a pas eu le temps de se réjouir longtemps des </a:t>
            </a:r>
            <a:r>
              <a:rPr lang="fr-FR" sz="2000" i="1" dirty="0">
                <a:latin typeface="Calibri" panose="020F0502020204030204" pitchFamily="34" charset="0"/>
                <a:ea typeface="Calibri" panose="020F0502020204030204" pitchFamily="34" charset="0"/>
              </a:rPr>
              <a:t>pas de géant </a:t>
            </a:r>
            <a:r>
              <a:rPr lang="fr-FR" sz="2000" i="1" dirty="0">
                <a:effectLst/>
                <a:latin typeface="Calibri" panose="020F0502020204030204" pitchFamily="34" charset="0"/>
                <a:ea typeface="Calibri" panose="020F0502020204030204" pitchFamily="34" charset="0"/>
              </a:rPr>
              <a:t>de l’UE dans la prise de conscience d’une citoyenneté européenne. </a:t>
            </a:r>
          </a:p>
          <a:p>
            <a:r>
              <a:rPr lang="fr-FR" sz="2000" i="1" dirty="0">
                <a:effectLst/>
                <a:latin typeface="Calibri" panose="020F0502020204030204" pitchFamily="34" charset="0"/>
                <a:ea typeface="Calibri" panose="020F0502020204030204" pitchFamily="34" charset="0"/>
              </a:rPr>
              <a:t>On s’est quitté à la fin de la présidence allemande en projetant de confier à la Présidence française du Conseil de l’Union Européenne, </a:t>
            </a:r>
            <a:r>
              <a:rPr lang="fr-FR" sz="2000" b="1" i="1" dirty="0">
                <a:effectLst/>
                <a:latin typeface="Calibri" panose="020F0502020204030204" pitchFamily="34" charset="0"/>
                <a:ea typeface="Calibri" panose="020F0502020204030204" pitchFamily="34" charset="0"/>
              </a:rPr>
              <a:t>la défense commune</a:t>
            </a:r>
            <a:r>
              <a:rPr lang="fr-FR" sz="2000" i="1" dirty="0">
                <a:effectLst/>
                <a:latin typeface="Calibri" panose="020F0502020204030204" pitchFamily="34" charset="0"/>
                <a:ea typeface="Calibri" panose="020F0502020204030204" pitchFamily="34" charset="0"/>
              </a:rPr>
              <a:t>, un an après, soit le premier semestre 2022 .</a:t>
            </a:r>
            <a:br>
              <a:rPr lang="fr-FR" sz="2000" i="1" dirty="0">
                <a:effectLst/>
                <a:latin typeface="Calibri" panose="020F0502020204030204" pitchFamily="34" charset="0"/>
                <a:ea typeface="Calibri" panose="020F0502020204030204" pitchFamily="34" charset="0"/>
              </a:rPr>
            </a:br>
            <a:endParaRPr lang="fr-FR" sz="2000" i="1" dirty="0">
              <a:effectLst/>
              <a:latin typeface="Calibri" panose="020F0502020204030204" pitchFamily="34" charset="0"/>
              <a:ea typeface="Calibri" panose="020F0502020204030204" pitchFamily="34" charset="0"/>
            </a:endParaRPr>
          </a:p>
          <a:p>
            <a:r>
              <a:rPr lang="fr-FR" sz="2000" i="1" dirty="0">
                <a:effectLst/>
                <a:latin typeface="Calibri" panose="020F0502020204030204" pitchFamily="34" charset="0"/>
                <a:ea typeface="Calibri" panose="020F0502020204030204" pitchFamily="34" charset="0"/>
              </a:rPr>
              <a:t>L’</a:t>
            </a:r>
            <a:r>
              <a:rPr lang="fr-FR" sz="2000" i="1" dirty="0">
                <a:latin typeface="Calibri" panose="020F0502020204030204" pitchFamily="34" charset="0"/>
              </a:rPr>
              <a:t> ambition de la Présidence française de l’Union européenne  pour assurer la </a:t>
            </a:r>
            <a:r>
              <a:rPr lang="fr-FR" sz="2000" b="1" i="1" dirty="0">
                <a:latin typeface="Calibri" panose="020F0502020204030204" pitchFamily="34" charset="0"/>
              </a:rPr>
              <a:t>souveraineté et la sécurité de l’UE a  soudé les Citoyens des 27 dans un seul et même sentiment d’appartenance à un destin au-delà de toute espérance</a:t>
            </a:r>
            <a:r>
              <a:rPr lang="fr-FR" sz="2000" i="1" dirty="0">
                <a:latin typeface="Calibri" panose="020F0502020204030204" pitchFamily="34" charset="0"/>
              </a:rPr>
              <a:t>. </a:t>
            </a:r>
          </a:p>
          <a:p>
            <a:pPr marL="0" indent="0">
              <a:buNone/>
            </a:pPr>
            <a:r>
              <a:rPr lang="fr-FR" sz="2000" i="1" dirty="0">
                <a:latin typeface="Calibri" panose="020F0502020204030204" pitchFamily="34" charset="0"/>
              </a:rPr>
              <a:t> </a:t>
            </a:r>
          </a:p>
          <a:p>
            <a:endParaRPr lang="fr-FR" sz="2000" dirty="0"/>
          </a:p>
        </p:txBody>
      </p:sp>
      <p:sp>
        <p:nvSpPr>
          <p:cNvPr id="5" name="Espace réservé pour une image  2">
            <a:extLst>
              <a:ext uri="{FF2B5EF4-FFF2-40B4-BE49-F238E27FC236}">
                <a16:creationId xmlns:a16="http://schemas.microsoft.com/office/drawing/2014/main" id="{44248C50-CE77-4161-ADC0-F37A0671E0B1}"/>
              </a:ext>
            </a:extLst>
          </p:cNvPr>
          <p:cNvSpPr txBox="1">
            <a:spLocks/>
          </p:cNvSpPr>
          <p:nvPr/>
        </p:nvSpPr>
        <p:spPr>
          <a:xfrm>
            <a:off x="5427867" y="1064324"/>
            <a:ext cx="6172200" cy="4873625"/>
          </a:xfrm>
          <a:prstGeom prst="rect">
            <a:avLst/>
          </a:prstGeom>
        </p:spPr>
      </p:sp>
      <p:pic>
        <p:nvPicPr>
          <p:cNvPr id="1028" name="Picture 4" descr="Des soldats ukrainiens s'entraînent avec leurs chars dans la région de Kharkiv, en Ukraine, le 10 février 2022">
            <a:extLst>
              <a:ext uri="{FF2B5EF4-FFF2-40B4-BE49-F238E27FC236}">
                <a16:creationId xmlns:a16="http://schemas.microsoft.com/office/drawing/2014/main" id="{86D5671F-87C5-4D0B-864E-8C4ADCFDB570}"/>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381" r="14381"/>
          <a:stretch>
            <a:fillRect/>
          </a:stretch>
        </p:blipFill>
        <p:spPr bwMode="auto">
          <a:xfrm>
            <a:off x="6282160" y="634825"/>
            <a:ext cx="5170720" cy="468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18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ACD4DD-0ED4-4A0D-83C8-0C277221504A}"/>
              </a:ext>
            </a:extLst>
          </p:cNvPr>
          <p:cNvSpPr>
            <a:spLocks noGrp="1"/>
          </p:cNvSpPr>
          <p:nvPr>
            <p:ph type="title"/>
          </p:nvPr>
        </p:nvSpPr>
        <p:spPr/>
        <p:txBody>
          <a:bodyPr>
            <a:normAutofit/>
          </a:bodyPr>
          <a:lstStyle/>
          <a:p>
            <a:r>
              <a:rPr lang="fr-FR" dirty="0">
                <a:solidFill>
                  <a:srgbClr val="FF0000"/>
                </a:solidFill>
              </a:rPr>
              <a:t> </a:t>
            </a:r>
            <a:r>
              <a:rPr lang="fr-FR" dirty="0">
                <a:solidFill>
                  <a:srgbClr val="FF0000"/>
                </a:solidFill>
                <a:highlight>
                  <a:srgbClr val="FFFF00"/>
                </a:highlight>
              </a:rPr>
              <a:t>3</a:t>
            </a:r>
            <a:r>
              <a:rPr lang="fr-FR" baseline="30000" dirty="0">
                <a:solidFill>
                  <a:srgbClr val="FF0000"/>
                </a:solidFill>
                <a:highlight>
                  <a:srgbClr val="FFFF00"/>
                </a:highlight>
              </a:rPr>
              <a:t>ème</a:t>
            </a:r>
            <a:r>
              <a:rPr lang="fr-FR" dirty="0">
                <a:solidFill>
                  <a:srgbClr val="FF0000"/>
                </a:solidFill>
                <a:highlight>
                  <a:srgbClr val="FFFF00"/>
                </a:highlight>
              </a:rPr>
              <a:t> CRISE </a:t>
            </a:r>
            <a:r>
              <a:rPr lang="fr-FR" dirty="0">
                <a:solidFill>
                  <a:srgbClr val="FF0000"/>
                </a:solidFill>
              </a:rPr>
              <a:t>      </a:t>
            </a:r>
            <a:r>
              <a:rPr lang="fr-FR" dirty="0"/>
              <a:t>Signes avant-coureurs </a:t>
            </a:r>
          </a:p>
        </p:txBody>
      </p:sp>
      <p:sp>
        <p:nvSpPr>
          <p:cNvPr id="3" name="Espace réservé du contenu 2">
            <a:extLst>
              <a:ext uri="{FF2B5EF4-FFF2-40B4-BE49-F238E27FC236}">
                <a16:creationId xmlns:a16="http://schemas.microsoft.com/office/drawing/2014/main" id="{384FB703-80F2-4F04-B1C9-AE70DCA6E753}"/>
              </a:ext>
            </a:extLst>
          </p:cNvPr>
          <p:cNvSpPr>
            <a:spLocks noGrp="1"/>
          </p:cNvSpPr>
          <p:nvPr>
            <p:ph idx="1"/>
          </p:nvPr>
        </p:nvSpPr>
        <p:spPr/>
        <p:txBody>
          <a:bodyPr>
            <a:normAutofit fontScale="55000" lnSpcReduction="20000"/>
          </a:bodyPr>
          <a:lstStyle/>
          <a:p>
            <a:r>
              <a:rPr lang="fr-FR" sz="3600" b="1" dirty="0">
                <a:effectLst/>
                <a:ea typeface="Calibri" panose="020F0502020204030204" pitchFamily="34" charset="0"/>
              </a:rPr>
              <a:t>-</a:t>
            </a:r>
            <a:r>
              <a:rPr lang="fr-FR" sz="3600" i="0" u="sng" dirty="0">
                <a:solidFill>
                  <a:schemeClr val="accent1">
                    <a:lumMod val="75000"/>
                  </a:schemeClr>
                </a:solidFill>
                <a:effectLst/>
              </a:rPr>
              <a:t>21 août 2013 Bachar El Assad franchit la ligne rouge </a:t>
            </a:r>
            <a:r>
              <a:rPr lang="fr-FR" sz="3600" i="0" dirty="0">
                <a:effectLst/>
              </a:rPr>
              <a:t>utilise les </a:t>
            </a:r>
            <a:r>
              <a:rPr lang="fr-FR" sz="3600" b="0" i="0" dirty="0">
                <a:solidFill>
                  <a:srgbClr val="383F4E"/>
                </a:solidFill>
                <a:effectLst/>
              </a:rPr>
              <a:t>armes chimiques  contre son peuple - </a:t>
            </a:r>
            <a:r>
              <a:rPr lang="fr-FR" sz="3600" i="0" u="sng" dirty="0">
                <a:solidFill>
                  <a:schemeClr val="accent1">
                    <a:lumMod val="75000"/>
                  </a:schemeClr>
                </a:solidFill>
                <a:effectLst/>
              </a:rPr>
              <a:t>30 août 2013</a:t>
            </a:r>
            <a:r>
              <a:rPr lang="fr-FR" sz="3600" b="0" i="0" dirty="0">
                <a:solidFill>
                  <a:srgbClr val="2A303B"/>
                </a:solidFill>
                <a:effectLst/>
              </a:rPr>
              <a:t> Barack Obama renonce aux frappes préparées contre le régime syrien. </a:t>
            </a:r>
          </a:p>
          <a:p>
            <a:r>
              <a:rPr lang="fr-FR" sz="3600" b="0" i="0" u="none" strike="noStrike" dirty="0">
                <a:solidFill>
                  <a:srgbClr val="0645AD"/>
                </a:solidFill>
                <a:effectLst/>
                <a:hlinkClick r:id="rId2"/>
              </a:rPr>
              <a:t>30</a:t>
            </a:r>
            <a:r>
              <a:rPr lang="fr-FR" sz="3600" b="0" i="0" dirty="0">
                <a:solidFill>
                  <a:srgbClr val="202122"/>
                </a:solidFill>
                <a:effectLst/>
              </a:rPr>
              <a:t> </a:t>
            </a:r>
            <a:r>
              <a:rPr lang="fr-FR" sz="3600" b="0" i="0" u="none" strike="noStrike" dirty="0">
                <a:solidFill>
                  <a:srgbClr val="0645AD"/>
                </a:solidFill>
                <a:effectLst/>
                <a:hlinkClick r:id="rId3"/>
              </a:rPr>
              <a:t>septembre</a:t>
            </a:r>
            <a:r>
              <a:rPr lang="fr-FR" sz="3600" b="0" i="0" dirty="0">
                <a:solidFill>
                  <a:srgbClr val="202122"/>
                </a:solidFill>
                <a:effectLst/>
              </a:rPr>
              <a:t> </a:t>
            </a:r>
            <a:r>
              <a:rPr lang="fr-FR" sz="3600" b="0" i="0" u="none" strike="noStrike" dirty="0">
                <a:solidFill>
                  <a:srgbClr val="0645AD"/>
                </a:solidFill>
                <a:effectLst/>
                <a:hlinkClick r:id="rId4"/>
              </a:rPr>
              <a:t>2015</a:t>
            </a:r>
            <a:r>
              <a:rPr lang="fr-FR" sz="3600" b="0" i="0" dirty="0">
                <a:solidFill>
                  <a:srgbClr val="202122"/>
                </a:solidFill>
                <a:effectLst/>
              </a:rPr>
              <a:t> V. Poutine engage les forces de l'</a:t>
            </a:r>
            <a:r>
              <a:rPr lang="fr-FR" sz="3600" b="0" i="0" u="none" strike="noStrike" dirty="0">
                <a:solidFill>
                  <a:srgbClr val="0645AD"/>
                </a:solidFill>
                <a:effectLst/>
                <a:hlinkClick r:id="rId5"/>
              </a:rPr>
              <a:t>armée russe</a:t>
            </a:r>
            <a:r>
              <a:rPr lang="fr-FR" sz="3600" b="0" i="0" dirty="0">
                <a:solidFill>
                  <a:srgbClr val="202122"/>
                </a:solidFill>
                <a:effectLst/>
              </a:rPr>
              <a:t> en soutien à l'</a:t>
            </a:r>
            <a:r>
              <a:rPr lang="fr-FR" sz="3600" b="0" i="0" u="none" strike="noStrike" dirty="0">
                <a:solidFill>
                  <a:srgbClr val="0645AD"/>
                </a:solidFill>
                <a:effectLst/>
                <a:hlinkClick r:id="rId6"/>
              </a:rPr>
              <a:t>armée syrienne</a:t>
            </a:r>
            <a:r>
              <a:rPr lang="fr-FR" sz="3600" b="0" i="0" u="none" strike="noStrike" dirty="0">
                <a:solidFill>
                  <a:srgbClr val="0645AD"/>
                </a:solidFill>
                <a:effectLst/>
              </a:rPr>
              <a:t>.</a:t>
            </a:r>
          </a:p>
          <a:p>
            <a:pPr>
              <a:lnSpc>
                <a:spcPct val="107000"/>
              </a:lnSpc>
              <a:spcAft>
                <a:spcPts val="800"/>
              </a:spcAft>
            </a:pPr>
            <a:r>
              <a:rPr lang="fr-FR" sz="3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Le martyr d’Alep, capitale économique du Nord syrien, porte à jamais les stigmates des bombardements russes comme </a:t>
            </a:r>
            <a:r>
              <a:rPr lang="fr-FR" sz="36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Grosny</a:t>
            </a:r>
            <a:r>
              <a:rPr lang="fr-FR" sz="3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auparavant en Tchétchénie et </a:t>
            </a:r>
            <a:r>
              <a:rPr lang="fr-FR" sz="3600" b="1" u="sng" dirty="0">
                <a:solidFill>
                  <a:schemeClr val="accent1">
                    <a:lumMod val="75000"/>
                  </a:schemeClr>
                </a:solidFill>
                <a:latin typeface="Calibri" panose="020F0502020204030204" pitchFamily="34" charset="0"/>
                <a:ea typeface="Calibri" panose="020F0502020204030204" pitchFamily="34" charset="0"/>
              </a:rPr>
              <a:t>Kharkiv</a:t>
            </a:r>
            <a:r>
              <a:rPr lang="fr-FR" sz="3600" dirty="0">
                <a:latin typeface="Calibri" panose="020F0502020204030204" pitchFamily="34" charset="0"/>
                <a:ea typeface="Calibri" panose="020F0502020204030204" pitchFamily="34" charset="0"/>
              </a:rPr>
              <a:t> et </a:t>
            </a:r>
            <a:r>
              <a:rPr lang="fr-FR" sz="360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Marioupol </a:t>
            </a:r>
            <a:r>
              <a:rPr lang="fr-FR" sz="3600" dirty="0">
                <a:latin typeface="Calibri" panose="020F0502020204030204" pitchFamily="34" charset="0"/>
                <a:ea typeface="Calibri" panose="020F0502020204030204" pitchFamily="34" charset="0"/>
              </a:rPr>
              <a:t>aujourd’hui en Ukraine.</a:t>
            </a:r>
          </a:p>
          <a:p>
            <a:pPr>
              <a:lnSpc>
                <a:spcPct val="107000"/>
              </a:lnSpc>
              <a:spcAft>
                <a:spcPts val="800"/>
              </a:spcAft>
            </a:pPr>
            <a:r>
              <a:rPr lang="fr-FR" sz="3600" dirty="0"/>
              <a:t>Flot de réfugiés : la Turquie, soutien des frères Musulmans, membre de l’Otan et du Marché commun, tient l’Europe en otage par la question des réfugiés.</a:t>
            </a:r>
            <a:endParaRPr lang="fr-FR" sz="3600" b="0" i="0" u="none" strike="noStrike" dirty="0">
              <a:solidFill>
                <a:srgbClr val="0645AD"/>
              </a:solidFill>
              <a:effectLst/>
            </a:endParaRPr>
          </a:p>
          <a:p>
            <a:r>
              <a:rPr lang="fr-FR" sz="3600" b="0" i="0" dirty="0">
                <a:solidFill>
                  <a:srgbClr val="202122"/>
                </a:solidFill>
                <a:effectLst/>
              </a:rPr>
              <a:t>.</a:t>
            </a:r>
            <a:r>
              <a:rPr lang="fr-FR" sz="3600" dirty="0">
                <a:solidFill>
                  <a:srgbClr val="000000"/>
                </a:solidFill>
                <a:ea typeface="Calibri" panose="020F0502020204030204" pitchFamily="34" charset="0"/>
                <a:cs typeface="Calibri" panose="020F0502020204030204" pitchFamily="34" charset="0"/>
              </a:rPr>
              <a:t> 2020, </a:t>
            </a:r>
            <a:r>
              <a:rPr lang="fr-FR" sz="3600" dirty="0" err="1">
                <a:solidFill>
                  <a:schemeClr val="accent1">
                    <a:lumMod val="75000"/>
                  </a:schemeClr>
                </a:solidFill>
                <a:effectLst>
                  <a:outerShdw blurRad="38100" dist="38100" dir="2700000" algn="tl">
                    <a:srgbClr val="000000">
                      <a:alpha val="43137"/>
                    </a:srgbClr>
                  </a:outerShdw>
                </a:effectLst>
              </a:rPr>
              <a:t>Hmeimim</a:t>
            </a:r>
            <a:r>
              <a:rPr lang="fr-FR" sz="3600" dirty="0">
                <a:solidFill>
                  <a:schemeClr val="accent1">
                    <a:lumMod val="75000"/>
                  </a:schemeClr>
                </a:solidFill>
                <a:effectLst>
                  <a:outerShdw blurRad="38100" dist="38100" dir="2700000" algn="tl">
                    <a:srgbClr val="000000">
                      <a:alpha val="43137"/>
                    </a:srgbClr>
                  </a:outerShdw>
                </a:effectLst>
              </a:rPr>
              <a:t> </a:t>
            </a:r>
            <a:r>
              <a:rPr lang="fr-FR" sz="3600" dirty="0">
                <a:solidFill>
                  <a:schemeClr val="accent1">
                    <a:lumMod val="75000"/>
                  </a:schemeClr>
                </a:solidFill>
              </a:rPr>
              <a:t>(LATTAQUIÉ) </a:t>
            </a:r>
            <a:r>
              <a:rPr lang="fr-FR" sz="3600" dirty="0">
                <a:solidFill>
                  <a:srgbClr val="202124"/>
                </a:solidFill>
              </a:rPr>
              <a:t>accueille le quartier général des forces </a:t>
            </a:r>
            <a:r>
              <a:rPr lang="fr-FR" sz="3600" b="1" u="sng" dirty="0">
                <a:solidFill>
                  <a:schemeClr val="accent1">
                    <a:lumMod val="75000"/>
                  </a:schemeClr>
                </a:solidFill>
              </a:rPr>
              <a:t>russes </a:t>
            </a:r>
            <a:r>
              <a:rPr lang="fr-FR" sz="3600" dirty="0">
                <a:solidFill>
                  <a:srgbClr val="202124"/>
                </a:solidFill>
              </a:rPr>
              <a:t>engagées en </a:t>
            </a:r>
            <a:r>
              <a:rPr lang="fr-FR" sz="3600" u="sng" dirty="0">
                <a:solidFill>
                  <a:schemeClr val="accent1">
                    <a:lumMod val="75000"/>
                  </a:schemeClr>
                </a:solidFill>
              </a:rPr>
              <a:t>Syrie.</a:t>
            </a:r>
          </a:p>
          <a:p>
            <a:r>
              <a:rPr lang="fr-FR" sz="3600" dirty="0">
                <a:solidFill>
                  <a:srgbClr val="000000"/>
                </a:solidFill>
                <a:ea typeface="Calibri" panose="020F0502020204030204" pitchFamily="34" charset="0"/>
                <a:cs typeface="Calibri" panose="020F0502020204030204" pitchFamily="34" charset="0"/>
              </a:rPr>
              <a:t>création d’une «</a:t>
            </a:r>
            <a:r>
              <a:rPr lang="fr-FR" sz="3600" b="1" dirty="0">
                <a:solidFill>
                  <a:srgbClr val="000000"/>
                </a:solidFill>
                <a:ea typeface="Calibri" panose="020F0502020204030204" pitchFamily="34" charset="0"/>
                <a:cs typeface="Calibri" panose="020F0502020204030204" pitchFamily="34" charset="0"/>
              </a:rPr>
              <a:t> </a:t>
            </a:r>
            <a:r>
              <a:rPr lang="fr-FR" sz="3600" u="sng" dirty="0">
                <a:solidFill>
                  <a:schemeClr val="accent1">
                    <a:lumMod val="75000"/>
                  </a:schemeClr>
                </a:solidFill>
                <a:ea typeface="Calibri" panose="020F0502020204030204" pitchFamily="34" charset="0"/>
                <a:cs typeface="Calibri" panose="020F0502020204030204" pitchFamily="34" charset="0"/>
              </a:rPr>
              <a:t>force opérationnelle permanente de la marine en Méditerranée », rattachée à la flotte russe de la mer Noire.</a:t>
            </a:r>
            <a:r>
              <a:rPr lang="fr-FR" sz="3600" u="sng" dirty="0">
                <a:solidFill>
                  <a:schemeClr val="accent1">
                    <a:lumMod val="75000"/>
                  </a:schemeClr>
                </a:solidFill>
              </a:rPr>
              <a:t> </a:t>
            </a:r>
          </a:p>
          <a:p>
            <a:r>
              <a:rPr lang="fr-FR" sz="3600" dirty="0">
                <a:solidFill>
                  <a:schemeClr val="accent1">
                    <a:lumMod val="75000"/>
                  </a:schemeClr>
                </a:solidFill>
                <a:effectLst>
                  <a:outerShdw blurRad="38100" dist="38100" dir="2700000" algn="tl">
                    <a:srgbClr val="000000">
                      <a:alpha val="43137"/>
                    </a:srgbClr>
                  </a:outerShdw>
                </a:effectLst>
              </a:rPr>
              <a:t>envoi de bombardiers  stratégiques de longue portée, armés de missiles hypersoniques </a:t>
            </a:r>
          </a:p>
          <a:p>
            <a:r>
              <a:rPr lang="fr-FR" sz="3600" dirty="0">
                <a:solidFill>
                  <a:srgbClr val="70757A"/>
                </a:solidFill>
              </a:rPr>
              <a:t> 2021</a:t>
            </a:r>
            <a:r>
              <a:rPr lang="fr-FR" sz="3600" b="0" i="0" dirty="0">
                <a:solidFill>
                  <a:srgbClr val="202122"/>
                </a:solidFill>
                <a:effectLst/>
              </a:rPr>
              <a:t>- Les Russes étendent leur influence jusqu’au Mali par l’envoi de mercenaires Wagner. </a:t>
            </a:r>
          </a:p>
          <a:p>
            <a:pPr marL="0" indent="0">
              <a:buNone/>
            </a:pPr>
            <a:endParaRPr lang="fr-FR" dirty="0"/>
          </a:p>
        </p:txBody>
      </p:sp>
    </p:spTree>
    <p:extLst>
      <p:ext uri="{BB962C8B-B14F-4D97-AF65-F5344CB8AC3E}">
        <p14:creationId xmlns:p14="http://schemas.microsoft.com/office/powerpoint/2010/main" val="1503485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76C526-7DA4-4CE1-9B5D-8A8B17697282}"/>
              </a:ext>
            </a:extLst>
          </p:cNvPr>
          <p:cNvSpPr>
            <a:spLocks noGrp="1"/>
          </p:cNvSpPr>
          <p:nvPr>
            <p:ph type="title"/>
          </p:nvPr>
        </p:nvSpPr>
        <p:spPr/>
        <p:txBody>
          <a:bodyPr/>
          <a:lstStyle/>
          <a:p>
            <a:r>
              <a:rPr lang="fr-FR" dirty="0">
                <a:solidFill>
                  <a:srgbClr val="FF0000"/>
                </a:solidFill>
                <a:highlight>
                  <a:srgbClr val="FFFF00"/>
                </a:highlight>
              </a:rPr>
              <a:t>3</a:t>
            </a:r>
            <a:r>
              <a:rPr lang="fr-FR" baseline="30000" dirty="0">
                <a:solidFill>
                  <a:srgbClr val="FF0000"/>
                </a:solidFill>
                <a:highlight>
                  <a:srgbClr val="FFFF00"/>
                </a:highlight>
              </a:rPr>
              <a:t>ème</a:t>
            </a:r>
            <a:r>
              <a:rPr lang="fr-FR" dirty="0">
                <a:solidFill>
                  <a:srgbClr val="FF0000"/>
                </a:solidFill>
                <a:highlight>
                  <a:srgbClr val="FFFF00"/>
                </a:highlight>
              </a:rPr>
              <a:t> crise</a:t>
            </a:r>
            <a:r>
              <a:rPr lang="fr-FR" dirty="0"/>
              <a:t>: </a:t>
            </a:r>
            <a:r>
              <a:rPr lang="fr-FR" b="1" dirty="0">
                <a:solidFill>
                  <a:schemeClr val="accent1">
                    <a:lumMod val="75000"/>
                  </a:schemeClr>
                </a:solidFill>
              </a:rPr>
              <a:t>la Paix n’est pas le pacifisme </a:t>
            </a:r>
            <a:endParaRPr lang="fr-FR" sz="3200" b="1" dirty="0">
              <a:solidFill>
                <a:schemeClr val="accent1">
                  <a:lumMod val="75000"/>
                </a:schemeClr>
              </a:solidFill>
            </a:endParaRPr>
          </a:p>
        </p:txBody>
      </p:sp>
      <p:sp>
        <p:nvSpPr>
          <p:cNvPr id="3" name="Espace réservé du contenu 2">
            <a:extLst>
              <a:ext uri="{FF2B5EF4-FFF2-40B4-BE49-F238E27FC236}">
                <a16:creationId xmlns:a16="http://schemas.microsoft.com/office/drawing/2014/main" id="{87EC9AD9-8ABE-4091-874D-E0BF42C647FF}"/>
              </a:ext>
            </a:extLst>
          </p:cNvPr>
          <p:cNvSpPr>
            <a:spLocks noGrp="1"/>
          </p:cNvSpPr>
          <p:nvPr>
            <p:ph idx="1"/>
          </p:nvPr>
        </p:nvSpPr>
        <p:spPr/>
        <p:txBody>
          <a:bodyPr>
            <a:normAutofit/>
          </a:bodyPr>
          <a:lstStyle/>
          <a:p>
            <a:r>
              <a:rPr lang="fr-FR" dirty="0"/>
              <a:t> </a:t>
            </a:r>
            <a:r>
              <a:rPr lang="fr-FR" sz="2600" dirty="0"/>
              <a:t>L’aveuglement des Européens a conduit au sacrifice de l’Ukraine aspirée par  les valeurs européennes, celles des Pères fondateurs, la paix dans le respect de l’autre et le partage dans l’intérêt commun. L’Europe construite pour bâtir la paix, est un modèle de réussite et exerce un pouvoir d’attraction sans exercer la moindre force brutale.</a:t>
            </a:r>
          </a:p>
          <a:p>
            <a:r>
              <a:rPr lang="fr-FR" sz="2600" dirty="0"/>
              <a:t> Mais ne confondons avec le </a:t>
            </a:r>
            <a:r>
              <a:rPr lang="fr-FR" sz="2600" b="1" dirty="0">
                <a:solidFill>
                  <a:schemeClr val="accent1">
                    <a:lumMod val="75000"/>
                  </a:schemeClr>
                </a:solidFill>
              </a:rPr>
              <a:t>pacifisme : blanc-seing à la force brutale.</a:t>
            </a:r>
          </a:p>
          <a:p>
            <a:r>
              <a:rPr lang="fr-FR" sz="2600" dirty="0"/>
              <a:t>Ce sont les Pères de l’Europe qui ont projeté, au lendemain du Traité de Paris (1951), la </a:t>
            </a:r>
            <a:r>
              <a:rPr lang="fr-FR" sz="2600" b="1" dirty="0">
                <a:solidFill>
                  <a:schemeClr val="accent1">
                    <a:lumMod val="75000"/>
                  </a:schemeClr>
                </a:solidFill>
              </a:rPr>
              <a:t>Communauté Européenne de Défense </a:t>
            </a:r>
            <a:r>
              <a:rPr lang="fr-FR" sz="2600" dirty="0"/>
              <a:t>1954 portée par  René Pleven, définie  Jean Monnet,   rejetée par la France qui l’avait conçue. Dès lors  la construction européenne se développera par  l’économie et non l’intégration politique. </a:t>
            </a:r>
          </a:p>
        </p:txBody>
      </p:sp>
    </p:spTree>
    <p:extLst>
      <p:ext uri="{BB962C8B-B14F-4D97-AF65-F5344CB8AC3E}">
        <p14:creationId xmlns:p14="http://schemas.microsoft.com/office/powerpoint/2010/main" val="4178020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EEA7C2-FC6A-49A4-A9A9-B894931D7767}"/>
              </a:ext>
            </a:extLst>
          </p:cNvPr>
          <p:cNvSpPr>
            <a:spLocks noGrp="1"/>
          </p:cNvSpPr>
          <p:nvPr>
            <p:ph type="title"/>
          </p:nvPr>
        </p:nvSpPr>
        <p:spPr>
          <a:xfrm>
            <a:off x="838200" y="365125"/>
            <a:ext cx="10515600" cy="985503"/>
          </a:xfrm>
        </p:spPr>
        <p:txBody>
          <a:bodyPr>
            <a:normAutofit fontScale="90000"/>
          </a:bodyPr>
          <a:lstStyle/>
          <a:p>
            <a:r>
              <a:rPr lang="fr-FR" sz="4400" b="1" dirty="0">
                <a:solidFill>
                  <a:srgbClr val="383F4E"/>
                </a:solidFill>
                <a:effectLst/>
                <a:latin typeface="Times New Roman" panose="02020603050405020304" pitchFamily="18" charset="0"/>
                <a:ea typeface="Times New Roman" panose="02020603050405020304" pitchFamily="18" charset="0"/>
              </a:rPr>
              <a:t> </a:t>
            </a:r>
            <a:r>
              <a:rPr lang="fr-FR" dirty="0">
                <a:highlight>
                  <a:srgbClr val="FFFF00"/>
                </a:highlight>
              </a:rPr>
              <a:t>3° CRISE   </a:t>
            </a:r>
            <a:r>
              <a:rPr lang="fr-FR" b="1" dirty="0"/>
              <a:t>Les</a:t>
            </a:r>
            <a:r>
              <a:rPr lang="fr-FR" dirty="0"/>
              <a:t> </a:t>
            </a:r>
            <a:r>
              <a:rPr lang="fr-FR" sz="4400" b="1" dirty="0">
                <a:solidFill>
                  <a:srgbClr val="383F4E"/>
                </a:solidFill>
                <a:effectLst/>
                <a:latin typeface="Times New Roman" panose="02020603050405020304" pitchFamily="18" charset="0"/>
                <a:ea typeface="Times New Roman" panose="02020603050405020304" pitchFamily="18" charset="0"/>
              </a:rPr>
              <a:t>4 jours qui ont réveillé l’Europe  </a:t>
            </a:r>
            <a:br>
              <a:rPr lang="fr-FR" sz="4400" dirty="0">
                <a:effectLst/>
                <a:latin typeface="Times New Roman" panose="02020603050405020304" pitchFamily="18" charset="0"/>
                <a:ea typeface="Times New Roman" panose="02020603050405020304" pitchFamily="18" charset="0"/>
              </a:rPr>
            </a:br>
            <a:endParaRPr lang="fr-FR" dirty="0"/>
          </a:p>
        </p:txBody>
      </p:sp>
      <p:sp>
        <p:nvSpPr>
          <p:cNvPr id="4" name="ZoneTexte 3">
            <a:extLst>
              <a:ext uri="{FF2B5EF4-FFF2-40B4-BE49-F238E27FC236}">
                <a16:creationId xmlns:a16="http://schemas.microsoft.com/office/drawing/2014/main" id="{8F25BE4F-15F1-46F4-99A4-D291D882C8AA}"/>
              </a:ext>
            </a:extLst>
          </p:cNvPr>
          <p:cNvSpPr txBox="1"/>
          <p:nvPr/>
        </p:nvSpPr>
        <p:spPr>
          <a:xfrm>
            <a:off x="743474" y="1117601"/>
            <a:ext cx="10889726" cy="4708277"/>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Ø"/>
            </a:pPr>
            <a:r>
              <a:rPr lang="fr-FR" sz="1800" b="1" dirty="0">
                <a:solidFill>
                  <a:srgbClr val="383F4E"/>
                </a:solidFill>
                <a:effectLst/>
                <a:latin typeface="Calibri" panose="020F0502020204030204" pitchFamily="34" charset="0"/>
                <a:ea typeface="Times New Roman" panose="02020603050405020304" pitchFamily="18" charset="0"/>
                <a:cs typeface="Calibri" panose="020F0502020204030204" pitchFamily="34" charset="0"/>
              </a:rPr>
              <a:t>24 février invasion russe dite opérations spéciales, jusqu’à la veille les Européens  n’y croyaient pas. </a:t>
            </a:r>
            <a:endParaRPr lang="fr-F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Wingdings" panose="05000000000000000000" pitchFamily="2" charset="2"/>
              <a:buChar char="Ø"/>
            </a:pPr>
            <a:r>
              <a:rPr lang="fr-FR" i="1" dirty="0">
                <a:solidFill>
                  <a:srgbClr val="222222"/>
                </a:solidFill>
                <a:latin typeface="Calibri" panose="020F0502020204030204" pitchFamily="34" charset="0"/>
                <a:ea typeface="Calibri" panose="020F0502020204030204" pitchFamily="34" charset="0"/>
                <a:cs typeface="Calibri" panose="020F0502020204030204" pitchFamily="34" charset="0"/>
              </a:rPr>
              <a:t>27 février </a:t>
            </a:r>
            <a:r>
              <a:rPr lang="fr-FR" sz="1800" b="1" dirty="0">
                <a:solidFill>
                  <a:srgbClr val="383F4E"/>
                </a:solidFill>
                <a:effectLst/>
                <a:latin typeface="Calibri" panose="020F0502020204030204" pitchFamily="34" charset="0"/>
                <a:ea typeface="Times New Roman" panose="02020603050405020304" pitchFamily="18" charset="0"/>
                <a:cs typeface="Calibri" panose="020F0502020204030204" pitchFamily="34" charset="0"/>
              </a:rPr>
              <a:t> </a:t>
            </a:r>
            <a:r>
              <a:rPr lang="fr-FR" dirty="0">
                <a:solidFill>
                  <a:srgbClr val="231F20"/>
                </a:solidFill>
                <a:latin typeface="Volkhov"/>
              </a:rPr>
              <a:t>La Suède rompt avec la neutralité, livre des armes à l’Ukraine et veut rejoindre l’OTAN.</a:t>
            </a:r>
            <a:endParaRPr lang="fr-FR" i="0" dirty="0">
              <a:solidFill>
                <a:srgbClr val="231F20"/>
              </a:solidFill>
              <a:effectLst/>
              <a:latin typeface="Volkhov"/>
            </a:endParaRPr>
          </a:p>
          <a:p>
            <a:pPr marL="285750" indent="-285750">
              <a:lnSpc>
                <a:spcPct val="107000"/>
              </a:lnSpc>
              <a:spcAft>
                <a:spcPts val="800"/>
              </a:spcAft>
              <a:buFont typeface="Wingdings" panose="05000000000000000000" pitchFamily="2" charset="2"/>
              <a:buChar char="Ø"/>
            </a:pPr>
            <a:r>
              <a:rPr lang="fr-FR" b="1" i="1" dirty="0">
                <a:solidFill>
                  <a:srgbClr val="222222"/>
                </a:solidFill>
                <a:latin typeface="Calibri" panose="020F0502020204030204" pitchFamily="34" charset="0"/>
                <a:ea typeface="Calibri" panose="020F0502020204030204" pitchFamily="34" charset="0"/>
                <a:cs typeface="Calibri" panose="020F0502020204030204" pitchFamily="34" charset="0"/>
              </a:rPr>
              <a:t>L’Allemagne décide de franchir son interdit</a:t>
            </a:r>
            <a:r>
              <a:rPr lang="fr-FR" i="1" dirty="0">
                <a:solidFill>
                  <a:srgbClr val="222222"/>
                </a:solidFill>
                <a:latin typeface="Calibri" panose="020F0502020204030204" pitchFamily="34" charset="0"/>
                <a:ea typeface="Calibri" panose="020F0502020204030204" pitchFamily="34" charset="0"/>
                <a:cs typeface="Calibri" panose="020F0502020204030204" pitchFamily="34" charset="0"/>
              </a:rPr>
              <a:t> et envoie des armes létales (soviétiques) à un pays en guerre. </a:t>
            </a:r>
          </a:p>
          <a:p>
            <a:pPr marL="285750" indent="-285750">
              <a:lnSpc>
                <a:spcPct val="107000"/>
              </a:lnSpc>
              <a:spcAft>
                <a:spcPts val="800"/>
              </a:spcAft>
              <a:buFont typeface="Wingdings" panose="05000000000000000000" pitchFamily="2" charset="2"/>
              <a:buChar char="Ø"/>
            </a:pPr>
            <a:r>
              <a:rPr lang="fr-FR" sz="18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27-02-</a:t>
            </a:r>
            <a:r>
              <a:rPr lang="fr-FR" sz="1800" b="1"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22 l’Allemagne brise le tabou et  annonce d’augmenter  de 100 milliards </a:t>
            </a:r>
            <a:r>
              <a:rPr lang="fr-FR" b="1" i="1" dirty="0">
                <a:solidFill>
                  <a:srgbClr val="222222"/>
                </a:solidFill>
                <a:latin typeface="Calibri" panose="020F0502020204030204" pitchFamily="34" charset="0"/>
                <a:ea typeface="Calibri" panose="020F0502020204030204" pitchFamily="34" charset="0"/>
                <a:cs typeface="Calibri" panose="020F0502020204030204" pitchFamily="34" charset="0"/>
              </a:rPr>
              <a:t>d’€  par an  </a:t>
            </a:r>
            <a:r>
              <a:rPr lang="fr-FR" sz="1800" b="1"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le budget militaire </a:t>
            </a:r>
          </a:p>
          <a:p>
            <a:pPr marL="285750" indent="-285750">
              <a:lnSpc>
                <a:spcPct val="107000"/>
              </a:lnSpc>
              <a:spcAft>
                <a:spcPts val="800"/>
              </a:spcAft>
              <a:buFont typeface="Wingdings" panose="05000000000000000000" pitchFamily="2" charset="2"/>
              <a:buChar char="Ø"/>
            </a:pPr>
            <a:r>
              <a:rPr lang="fr-FR" i="1" dirty="0">
                <a:solidFill>
                  <a:srgbClr val="222222"/>
                </a:solidFill>
                <a:latin typeface="Calibri" panose="020F0502020204030204" pitchFamily="34" charset="0"/>
                <a:ea typeface="Calibri" panose="020F0502020204030204" pitchFamily="34" charset="0"/>
                <a:cs typeface="Calibri" panose="020F0502020204030204" pitchFamily="34" charset="0"/>
              </a:rPr>
              <a:t>1</a:t>
            </a:r>
            <a:r>
              <a:rPr lang="fr-FR" i="1" baseline="30000" dirty="0">
                <a:solidFill>
                  <a:srgbClr val="222222"/>
                </a:solidFill>
                <a:latin typeface="Calibri" panose="020F0502020204030204" pitchFamily="34" charset="0"/>
                <a:ea typeface="Calibri" panose="020F0502020204030204" pitchFamily="34" charset="0"/>
                <a:cs typeface="Calibri" panose="020F0502020204030204" pitchFamily="34" charset="0"/>
              </a:rPr>
              <a:t>er</a:t>
            </a:r>
            <a:r>
              <a:rPr lang="fr-FR" i="1" dirty="0">
                <a:solidFill>
                  <a:srgbClr val="222222"/>
                </a:solidFill>
                <a:latin typeface="Calibri" panose="020F0502020204030204" pitchFamily="34" charset="0"/>
                <a:ea typeface="Calibri" panose="020F0502020204030204" pitchFamily="34" charset="0"/>
                <a:cs typeface="Calibri" panose="020F0502020204030204" pitchFamily="34" charset="0"/>
              </a:rPr>
              <a:t> mars </a:t>
            </a:r>
            <a:r>
              <a:rPr lang="fr-FR" b="1" i="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NE NOUS LACHEZ  ! </a:t>
            </a:r>
            <a:r>
              <a:rPr lang="fr-FR" b="1" i="1" dirty="0">
                <a:solidFill>
                  <a:srgbClr val="222222"/>
                </a:solidFill>
                <a:latin typeface="Calibri" panose="020F0502020204030204" pitchFamily="34" charset="0"/>
                <a:ea typeface="Calibri" panose="020F0502020204030204" pitchFamily="34" charset="0"/>
                <a:cs typeface="Calibri" panose="020F0502020204030204" pitchFamily="34" charset="0"/>
              </a:rPr>
              <a:t>L</a:t>
            </a:r>
            <a:r>
              <a:rPr lang="fr-FR" i="1" dirty="0">
                <a:solidFill>
                  <a:srgbClr val="222222"/>
                </a:solidFill>
                <a:latin typeface="Calibri" panose="020F0502020204030204" pitchFamily="34" charset="0"/>
                <a:ea typeface="Calibri" panose="020F0502020204030204" pitchFamily="34" charset="0"/>
                <a:cs typeface="Calibri" panose="020F0502020204030204" pitchFamily="34" charset="0"/>
              </a:rPr>
              <a:t>’appel de </a:t>
            </a:r>
            <a:r>
              <a:rPr lang="fr-FR" b="1" i="0" dirty="0" err="1">
                <a:solidFill>
                  <a:srgbClr val="4D5156"/>
                </a:solidFill>
                <a:effectLst/>
              </a:rPr>
              <a:t>Volodymyr</a:t>
            </a:r>
            <a:r>
              <a:rPr lang="fr-FR" b="1" i="0" dirty="0">
                <a:solidFill>
                  <a:srgbClr val="4D5156"/>
                </a:solidFill>
                <a:effectLst/>
                <a:latin typeface="arial" panose="020B0604020202020204" pitchFamily="34" charset="0"/>
              </a:rPr>
              <a:t> </a:t>
            </a:r>
            <a:r>
              <a:rPr lang="fr-FR" b="1" i="1" dirty="0" err="1">
                <a:solidFill>
                  <a:srgbClr val="222222"/>
                </a:solidFill>
                <a:latin typeface="Calibri" panose="020F0502020204030204" pitchFamily="34" charset="0"/>
                <a:ea typeface="Calibri" panose="020F0502020204030204" pitchFamily="34" charset="0"/>
                <a:cs typeface="Calibri" panose="020F0502020204030204" pitchFamily="34" charset="0"/>
              </a:rPr>
              <a:t>Zelensky</a:t>
            </a:r>
            <a:r>
              <a:rPr lang="fr-FR" b="1" i="1"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fr-FR" i="1" dirty="0">
                <a:solidFill>
                  <a:srgbClr val="222222"/>
                </a:solidFill>
                <a:latin typeface="Calibri" panose="020F0502020204030204" pitchFamily="34" charset="0"/>
                <a:ea typeface="Calibri" panose="020F0502020204030204" pitchFamily="34" charset="0"/>
                <a:cs typeface="Calibri" panose="020F0502020204030204" pitchFamily="34" charset="0"/>
              </a:rPr>
              <a:t>, Président ukrainien, au Parlement Européen. </a:t>
            </a:r>
            <a:endParaRPr lang="fr-FR" sz="1800" i="1"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fr-FR" b="1" i="0" dirty="0">
                <a:solidFill>
                  <a:srgbClr val="232323"/>
                </a:solidFill>
                <a:effectLst/>
              </a:rPr>
              <a:t>11 mars sommet de </a:t>
            </a:r>
            <a:r>
              <a:rPr lang="fr-FR" b="1" dirty="0">
                <a:solidFill>
                  <a:srgbClr val="232323"/>
                </a:solidFill>
              </a:rPr>
              <a:t>Versailles Josep Borrell, </a:t>
            </a:r>
            <a:r>
              <a:rPr lang="fr-FR" b="1" dirty="0">
                <a:solidFill>
                  <a:srgbClr val="5F6368"/>
                </a:solidFill>
                <a:ea typeface="Calibri" panose="020F0502020204030204" pitchFamily="34" charset="0"/>
                <a:cs typeface="Calibri" panose="020F0502020204030204" pitchFamily="34" charset="0"/>
              </a:rPr>
              <a:t>Haut Représentant</a:t>
            </a:r>
            <a:r>
              <a:rPr lang="fr-FR" dirty="0">
                <a:solidFill>
                  <a:srgbClr val="4D5156"/>
                </a:solidFill>
                <a:ea typeface="Calibri" panose="020F0502020204030204" pitchFamily="34" charset="0"/>
                <a:cs typeface="Calibri" panose="020F0502020204030204" pitchFamily="34" charset="0"/>
              </a:rPr>
              <a:t> de l'Union européenne pour les Affaires étrangères et la Politique de sécurité et  Chef du  Service européen pour l’action extérieure (SEAE) </a:t>
            </a:r>
            <a:r>
              <a:rPr lang="fr-FR" b="1" i="0" dirty="0">
                <a:solidFill>
                  <a:srgbClr val="232323"/>
                </a:solidFill>
                <a:effectLst/>
              </a:rPr>
              <a:t>confirme pour la première fois  l’engagement de l’UE qui fournira des armes à l'Ukraine.</a:t>
            </a:r>
          </a:p>
          <a:p>
            <a:pPr marL="285750" indent="-285750">
              <a:buFont typeface="Wingdings" panose="05000000000000000000" pitchFamily="2" charset="2"/>
              <a:buChar char="Ø"/>
            </a:pPr>
            <a:endParaRPr lang="fr-FR" b="0" i="0" dirty="0">
              <a:solidFill>
                <a:srgbClr val="4D5156"/>
              </a:solidFill>
              <a:effectLst/>
              <a:latin typeface="arial" panose="020B0604020202020204" pitchFamily="34" charset="0"/>
            </a:endParaRPr>
          </a:p>
          <a:p>
            <a:pPr marL="285750" indent="-285750">
              <a:buFont typeface="Wingdings" panose="05000000000000000000" pitchFamily="2" charset="2"/>
              <a:buChar char="Ø"/>
            </a:pPr>
            <a:r>
              <a:rPr lang="fr-FR" b="1" i="1" dirty="0">
                <a:solidFill>
                  <a:srgbClr val="222222"/>
                </a:solidFill>
                <a:latin typeface="Calibri" panose="020F0502020204030204" pitchFamily="34" charset="0"/>
                <a:ea typeface="Calibri" panose="020F0502020204030204" pitchFamily="34" charset="0"/>
                <a:cs typeface="Calibri" panose="020F0502020204030204" pitchFamily="34" charset="0"/>
              </a:rPr>
              <a:t>Vladimir Poutine a ressuscité l’OTAN de la mort cérébrale</a:t>
            </a:r>
          </a:p>
          <a:p>
            <a:pPr marL="285750" indent="-285750">
              <a:buFont typeface="Wingdings" panose="05000000000000000000" pitchFamily="2" charset="2"/>
              <a:buChar char="Ø"/>
            </a:pPr>
            <a:r>
              <a:rPr lang="fr-FR" b="1" i="1"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fr-FR" i="1" dirty="0">
                <a:solidFill>
                  <a:srgbClr val="222222"/>
                </a:solidFill>
                <a:latin typeface="Calibri" panose="020F0502020204030204" pitchFamily="34" charset="0"/>
                <a:ea typeface="Calibri" panose="020F0502020204030204" pitchFamily="34" charset="0"/>
                <a:cs typeface="Calibri" panose="020F0502020204030204" pitchFamily="34" charset="0"/>
              </a:rPr>
              <a:t>aura réussi à donner naissance à une </a:t>
            </a:r>
            <a:r>
              <a:rPr lang="fr-FR" b="1" i="1" dirty="0">
                <a:solidFill>
                  <a:srgbClr val="222222"/>
                </a:solidFill>
                <a:latin typeface="Calibri" panose="020F0502020204030204" pitchFamily="34" charset="0"/>
                <a:ea typeface="Calibri" panose="020F0502020204030204" pitchFamily="34" charset="0"/>
                <a:cs typeface="Calibri" panose="020F0502020204030204" pitchFamily="34" charset="0"/>
              </a:rPr>
              <a:t>Europe géopolitique</a:t>
            </a:r>
          </a:p>
          <a:p>
            <a:pPr marL="285750" indent="-285750">
              <a:buFont typeface="Wingdings" panose="05000000000000000000" pitchFamily="2" charset="2"/>
              <a:buChar char="Ø"/>
            </a:pPr>
            <a:r>
              <a:rPr lang="fr-FR" b="1" i="1" dirty="0">
                <a:solidFill>
                  <a:srgbClr val="222222"/>
                </a:solidFill>
                <a:latin typeface="Calibri" panose="020F0502020204030204" pitchFamily="34" charset="0"/>
                <a:ea typeface="Calibri" panose="020F0502020204030204" pitchFamily="34" charset="0"/>
                <a:cs typeface="Calibri" panose="020F0502020204030204" pitchFamily="34" charset="0"/>
              </a:rPr>
              <a:t>A confirmer trois candidatures à l’adhésion à l’UE</a:t>
            </a:r>
            <a:r>
              <a:rPr lang="fr-FR" i="1" dirty="0">
                <a:solidFill>
                  <a:srgbClr val="222222"/>
                </a:solidFill>
                <a:latin typeface="Calibri" panose="020F0502020204030204" pitchFamily="34" charset="0"/>
                <a:ea typeface="Calibri" panose="020F0502020204030204" pitchFamily="34" charset="0"/>
                <a:cs typeface="Calibri" panose="020F0502020204030204" pitchFamily="34" charset="0"/>
              </a:rPr>
              <a:t>:  L’Ukraine, la Moldavie, la Géorgie  </a:t>
            </a:r>
          </a:p>
          <a:p>
            <a:pPr marL="285750" indent="-285750">
              <a:lnSpc>
                <a:spcPct val="107000"/>
              </a:lnSpc>
              <a:spcAft>
                <a:spcPts val="800"/>
              </a:spcAft>
              <a:buFont typeface="Wingdings" panose="05000000000000000000" pitchFamily="2" charset="2"/>
              <a:buChar char="Ø"/>
            </a:pPr>
            <a:r>
              <a:rPr lang="fr-FR" i="1" dirty="0">
                <a:solidFill>
                  <a:srgbClr val="222222"/>
                </a:solidFill>
                <a:latin typeface="Calibri" panose="020F0502020204030204" pitchFamily="34" charset="0"/>
                <a:ea typeface="Calibri" panose="020F0502020204030204" pitchFamily="34" charset="0"/>
                <a:cs typeface="Calibri" panose="020F0502020204030204" pitchFamily="34" charset="0"/>
              </a:rPr>
              <a:t>A  </a:t>
            </a:r>
            <a:r>
              <a:rPr lang="fr-FR" b="1" i="1" dirty="0">
                <a:solidFill>
                  <a:srgbClr val="222222"/>
                </a:solidFill>
                <a:latin typeface="Calibri" panose="020F0502020204030204" pitchFamily="34" charset="0"/>
                <a:ea typeface="Calibri" panose="020F0502020204030204" pitchFamily="34" charset="0"/>
                <a:cs typeface="Calibri" panose="020F0502020204030204" pitchFamily="34" charset="0"/>
              </a:rPr>
              <a:t>recréer</a:t>
            </a:r>
            <a:r>
              <a:rPr lang="fr-FR" i="1" dirty="0">
                <a:solidFill>
                  <a:srgbClr val="222222"/>
                </a:solidFill>
                <a:latin typeface="Calibri" panose="020F0502020204030204" pitchFamily="34" charset="0"/>
                <a:ea typeface="Calibri" panose="020F0502020204030204" pitchFamily="34" charset="0"/>
                <a:cs typeface="Calibri" panose="020F0502020204030204" pitchFamily="34" charset="0"/>
              </a:rPr>
              <a:t> le climat de  </a:t>
            </a:r>
            <a:r>
              <a:rPr lang="fr-FR" b="1" i="1" dirty="0">
                <a:solidFill>
                  <a:srgbClr val="222222"/>
                </a:solidFill>
                <a:latin typeface="Calibri" panose="020F0502020204030204" pitchFamily="34" charset="0"/>
                <a:ea typeface="Calibri" panose="020F0502020204030204" pitchFamily="34" charset="0"/>
                <a:cs typeface="Calibri" panose="020F0502020204030204" pitchFamily="34" charset="0"/>
              </a:rPr>
              <a:t>l’URSS </a:t>
            </a:r>
            <a:r>
              <a:rPr lang="fr-FR" i="1" dirty="0">
                <a:solidFill>
                  <a:srgbClr val="222222"/>
                </a:solidFill>
                <a:latin typeface="Calibri" panose="020F0502020204030204" pitchFamily="34" charset="0"/>
                <a:ea typeface="Calibri" panose="020F0502020204030204" pitchFamily="34" charset="0"/>
                <a:cs typeface="Calibri" panose="020F0502020204030204" pitchFamily="34" charset="0"/>
              </a:rPr>
              <a:t>avec la terreur , la pénurie, l’exode. S’il pouvait s’en contenter !   </a:t>
            </a:r>
            <a:endParaRPr lang="fr-FR" sz="1800" i="1"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2100"/>
              </a:spcAft>
              <a:buFont typeface="Wingdings" panose="05000000000000000000" pitchFamily="2" charset="2"/>
              <a:buChar char="Ø"/>
            </a:pPr>
            <a:endParaRPr lang="fr-F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4316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505FC7-1E85-4FC1-A566-0D0A117831C0}"/>
              </a:ext>
            </a:extLst>
          </p:cNvPr>
          <p:cNvSpPr>
            <a:spLocks noGrp="1"/>
          </p:cNvSpPr>
          <p:nvPr>
            <p:ph type="title"/>
          </p:nvPr>
        </p:nvSpPr>
        <p:spPr/>
        <p:txBody>
          <a:bodyPr/>
          <a:lstStyle/>
          <a:p>
            <a:r>
              <a:rPr lang="fr-FR" dirty="0"/>
              <a:t>3° crise :  le sens de l’Histoire</a:t>
            </a:r>
          </a:p>
        </p:txBody>
      </p:sp>
      <p:sp>
        <p:nvSpPr>
          <p:cNvPr id="4" name="ZoneTexte 3">
            <a:extLst>
              <a:ext uri="{FF2B5EF4-FFF2-40B4-BE49-F238E27FC236}">
                <a16:creationId xmlns:a16="http://schemas.microsoft.com/office/drawing/2014/main" id="{711C85AA-2767-4217-A792-39E4C3B778FA}"/>
              </a:ext>
            </a:extLst>
          </p:cNvPr>
          <p:cNvSpPr txBox="1"/>
          <p:nvPr/>
        </p:nvSpPr>
        <p:spPr>
          <a:xfrm>
            <a:off x="260059" y="707980"/>
            <a:ext cx="10838576" cy="7369453"/>
          </a:xfrm>
          <a:prstGeom prst="rect">
            <a:avLst/>
          </a:prstGeom>
          <a:noFill/>
        </p:spPr>
        <p:txBody>
          <a:bodyPr wrap="square">
            <a:spAutoFit/>
          </a:bodyPr>
          <a:lstStyle/>
          <a:p>
            <a:pPr algn="just"/>
            <a:endParaRPr lang="fr-FR"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fr-FR" dirty="0">
              <a:solidFill>
                <a:srgbClr val="202124"/>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Wingdings" panose="05000000000000000000" pitchFamily="2" charset="2"/>
              <a:buChar char="v"/>
            </a:pPr>
            <a:r>
              <a:rPr lang="fr-FR" dirty="0">
                <a:solidFill>
                  <a:srgbClr val="202124"/>
                </a:solidFill>
                <a:effectLst/>
                <a:latin typeface="Arial" panose="020B0604020202020204" pitchFamily="34" charset="0"/>
                <a:ea typeface="Calibri" panose="020F0502020204030204" pitchFamily="34" charset="0"/>
                <a:cs typeface="Arial" panose="020B0604020202020204" pitchFamily="34" charset="0"/>
              </a:rPr>
              <a:t>Ce n’est pas une crise qui est un événement passager,  mais une </a:t>
            </a:r>
            <a:r>
              <a:rPr lang="fr-FR" b="1" dirty="0">
                <a:solidFill>
                  <a:srgbClr val="202124"/>
                </a:solidFill>
                <a:effectLst/>
                <a:latin typeface="Arial" panose="020B0604020202020204" pitchFamily="34" charset="0"/>
                <a:ea typeface="Calibri" panose="020F0502020204030204" pitchFamily="34" charset="0"/>
                <a:cs typeface="Arial" panose="020B0604020202020204" pitchFamily="34" charset="0"/>
              </a:rPr>
              <a:t>CATASTROPHE</a:t>
            </a:r>
            <a:r>
              <a:rPr lang="fr-FR" dirty="0">
                <a:solidFill>
                  <a:srgbClr val="202124"/>
                </a:solidFill>
                <a:effectLst/>
                <a:latin typeface="Arial" panose="020B0604020202020204" pitchFamily="34" charset="0"/>
                <a:ea typeface="Calibri" panose="020F0502020204030204" pitchFamily="34" charset="0"/>
                <a:cs typeface="Arial" panose="020B0604020202020204" pitchFamily="34" charset="0"/>
              </a:rPr>
              <a:t> qui désigne un évènement qui bouleverse par un désastre et engendre un tournant</a:t>
            </a:r>
            <a:r>
              <a:rPr lang="fr-FR" spc="-35"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p>
          <a:p>
            <a:pPr marL="285750" indent="-285750">
              <a:lnSpc>
                <a:spcPct val="107000"/>
              </a:lnSpc>
              <a:spcAft>
                <a:spcPts val="800"/>
              </a:spcAft>
              <a:buFont typeface="Wingdings" panose="05000000000000000000" pitchFamily="2" charset="2"/>
              <a:buChar char="v"/>
            </a:pPr>
            <a:r>
              <a:rPr lang="fr-FR" spc="-35" dirty="0">
                <a:solidFill>
                  <a:srgbClr val="333333"/>
                </a:solidFill>
                <a:latin typeface="Arial" panose="020B0604020202020204" pitchFamily="34" charset="0"/>
                <a:ea typeface="Calibri" panose="020F0502020204030204" pitchFamily="34" charset="0"/>
                <a:cs typeface="Arial" panose="020B0604020202020204" pitchFamily="34" charset="0"/>
              </a:rPr>
              <a:t>Nous avons changé d’époque et nous avons à reconstruire un  monde  nouveau. </a:t>
            </a:r>
            <a:endParaRPr lang="fr-FR" spc="-35"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v"/>
            </a:pPr>
            <a:r>
              <a:rPr lang="fr-FR" dirty="0">
                <a:solidFill>
                  <a:srgbClr val="222222"/>
                </a:solidFill>
                <a:effectLst/>
                <a:latin typeface="Arial" panose="020B0604020202020204" pitchFamily="34" charset="0"/>
                <a:ea typeface="Calibri" panose="020F0502020204030204" pitchFamily="34" charset="0"/>
                <a:cs typeface="Arial" panose="020B0604020202020204" pitchFamily="34" charset="0"/>
              </a:rPr>
              <a:t>A travers l’Ukraine c’est l’Europe qui est visée, cible des despotes de ce monde, allergiques à la paix et la liberté</a:t>
            </a:r>
            <a:r>
              <a:rPr lang="fr-FR" dirty="0">
                <a:solidFill>
                  <a:srgbClr val="222222"/>
                </a:solidFill>
                <a:latin typeface="Arial" panose="020B0604020202020204" pitchFamily="34" charset="0"/>
                <a:ea typeface="Calibri" panose="020F0502020204030204" pitchFamily="34" charset="0"/>
                <a:cs typeface="Arial" panose="020B0604020202020204" pitchFamily="34" charset="0"/>
              </a:rPr>
              <a:t>: </a:t>
            </a:r>
            <a:endParaRPr lang="fr-FR" dirty="0">
              <a:solidFill>
                <a:srgbClr val="222222"/>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fr-FR"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v"/>
            </a:pPr>
            <a:r>
              <a:rPr lang="fr-FR" b="1" dirty="0">
                <a:solidFill>
                  <a:srgbClr val="222222"/>
                </a:solidFill>
                <a:effectLst/>
                <a:latin typeface="Arial" panose="020B0604020202020204" pitchFamily="34" charset="0"/>
                <a:ea typeface="Calibri" panose="020F0502020204030204" pitchFamily="34" charset="0"/>
                <a:cs typeface="Arial" panose="020B0604020202020204" pitchFamily="34" charset="0"/>
              </a:rPr>
              <a:t>Le Comb</a:t>
            </a:r>
            <a:r>
              <a:rPr lang="fr-FR" b="1" dirty="0">
                <a:solidFill>
                  <a:srgbClr val="222222"/>
                </a:solidFill>
                <a:latin typeface="Arial" panose="020B0604020202020204" pitchFamily="34" charset="0"/>
                <a:ea typeface="Calibri" panose="020F0502020204030204" pitchFamily="34" charset="0"/>
                <a:cs typeface="Arial" panose="020B0604020202020204" pitchFamily="34" charset="0"/>
              </a:rPr>
              <a:t>a</a:t>
            </a:r>
            <a:r>
              <a:rPr lang="fr-FR" b="1" dirty="0">
                <a:solidFill>
                  <a:srgbClr val="222222"/>
                </a:solidFill>
                <a:effectLst/>
                <a:latin typeface="Arial" panose="020B0604020202020204" pitchFamily="34" charset="0"/>
                <a:ea typeface="Calibri" panose="020F0502020204030204" pitchFamily="34" charset="0"/>
                <a:cs typeface="Arial" panose="020B0604020202020204" pitchFamily="34" charset="0"/>
              </a:rPr>
              <a:t>t des dictatures contre les démocraties</a:t>
            </a:r>
          </a:p>
          <a:p>
            <a:pPr algn="just"/>
            <a:endParaRPr lang="fr-FR"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v"/>
            </a:pPr>
            <a:r>
              <a:rPr lang="fr-FR" dirty="0">
                <a:solidFill>
                  <a:srgbClr val="222222"/>
                </a:solidFill>
                <a:effectLst/>
                <a:latin typeface="Arial" panose="020B0604020202020204" pitchFamily="34" charset="0"/>
                <a:ea typeface="Calibri" panose="020F0502020204030204" pitchFamily="34" charset="0"/>
                <a:cs typeface="Arial" panose="020B0604020202020204" pitchFamily="34" charset="0"/>
              </a:rPr>
              <a:t> Le jeu mortel dans lequel nous sommes entrainés,</a:t>
            </a:r>
            <a:r>
              <a:rPr lang="fr-FR" dirty="0">
                <a:solidFill>
                  <a:srgbClr val="222222"/>
                </a:solidFill>
                <a:latin typeface="Arial" panose="020B0604020202020204" pitchFamily="34" charset="0"/>
                <a:ea typeface="Calibri" panose="020F0502020204030204" pitchFamily="34" charset="0"/>
                <a:cs typeface="Arial" panose="020B0604020202020204" pitchFamily="34" charset="0"/>
              </a:rPr>
              <a:t> décidera de notre sort</a:t>
            </a:r>
          </a:p>
          <a:p>
            <a:pPr algn="just"/>
            <a:r>
              <a:rPr lang="fr-FR" dirty="0">
                <a:solidFill>
                  <a:srgbClr val="222222"/>
                </a:solidFill>
                <a:latin typeface="Arial" panose="020B0604020202020204" pitchFamily="34" charset="0"/>
                <a:ea typeface="Calibri" panose="020F0502020204030204" pitchFamily="34" charset="0"/>
                <a:cs typeface="Arial" panose="020B0604020202020204" pitchFamily="34" charset="0"/>
              </a:rPr>
              <a:t> </a:t>
            </a:r>
          </a:p>
          <a:p>
            <a:pPr marL="285750" indent="-285750" algn="just">
              <a:buFont typeface="Wingdings" panose="05000000000000000000" pitchFamily="2" charset="2"/>
              <a:buChar char="v"/>
            </a:pPr>
            <a:r>
              <a:rPr lang="fr-FR" dirty="0">
                <a:solidFill>
                  <a:srgbClr val="222222"/>
                </a:solidFill>
                <a:effectLst/>
                <a:latin typeface="Arial" panose="020B0604020202020204" pitchFamily="34" charset="0"/>
                <a:ea typeface="Calibri" panose="020F0502020204030204" pitchFamily="34" charset="0"/>
                <a:cs typeface="Arial" panose="020B0604020202020204" pitchFamily="34" charset="0"/>
              </a:rPr>
              <a:t>Poutine réussira-t-il  par la destruction et la mort à créer un empire russe, décidant du destin de l’Europe pour la réduire au servage ?</a:t>
            </a:r>
          </a:p>
          <a:p>
            <a:pPr algn="just"/>
            <a:endParaRPr lang="fr-FR"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v"/>
            </a:pPr>
            <a:r>
              <a:rPr lang="fr-FR" dirty="0">
                <a:solidFill>
                  <a:srgbClr val="222222"/>
                </a:solidFill>
                <a:latin typeface="Arial" panose="020B0604020202020204" pitchFamily="34" charset="0"/>
                <a:ea typeface="Calibri" panose="020F0502020204030204" pitchFamily="34" charset="0"/>
                <a:cs typeface="Arial" panose="020B0604020202020204" pitchFamily="34" charset="0"/>
              </a:rPr>
              <a:t>Ou dans un combat commun face à la barbarie, les Européens réussiront-ils à élargir l’UE aux peuples qui y aspirent en créant cette </a:t>
            </a:r>
            <a:r>
              <a:rPr lang="fr-FR" b="1" dirty="0">
                <a:solidFill>
                  <a:srgbClr val="222222"/>
                </a:solidFill>
                <a:latin typeface="Arial" panose="020B0604020202020204" pitchFamily="34" charset="0"/>
                <a:ea typeface="Calibri" panose="020F0502020204030204" pitchFamily="34" charset="0"/>
                <a:cs typeface="Arial" panose="020B0604020202020204" pitchFamily="34" charset="0"/>
              </a:rPr>
              <a:t>Maison commune </a:t>
            </a:r>
            <a:r>
              <a:rPr lang="fr-FR" dirty="0">
                <a:solidFill>
                  <a:srgbClr val="222222"/>
                </a:solidFill>
                <a:latin typeface="Arial" panose="020B0604020202020204" pitchFamily="34" charset="0"/>
                <a:ea typeface="Calibri" panose="020F0502020204030204" pitchFamily="34" charset="0"/>
                <a:cs typeface="Arial" panose="020B0604020202020204" pitchFamily="34" charset="0"/>
              </a:rPr>
              <a:t>dont rêvait Mikaël Gorbatchev,  en quelque sorte </a:t>
            </a:r>
            <a:r>
              <a:rPr lang="fr-FR" dirty="0">
                <a:solidFill>
                  <a:srgbClr val="222222"/>
                </a:solidFill>
                <a:effectLst/>
                <a:latin typeface="Arial" panose="020B0604020202020204" pitchFamily="34" charset="0"/>
                <a:ea typeface="Calibri" panose="020F0502020204030204" pitchFamily="34" charset="0"/>
                <a:cs typeface="Arial" panose="020B0604020202020204" pitchFamily="34" charset="0"/>
              </a:rPr>
              <a:t> « une Europe de l’Atlantique à l’Oural » .</a:t>
            </a:r>
          </a:p>
          <a:p>
            <a:pPr algn="just"/>
            <a:endParaRPr lang="fr-FR" dirty="0">
              <a:solidFill>
                <a:srgbClr val="222222"/>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v"/>
            </a:pPr>
            <a:r>
              <a:rPr lang="fr-FR" dirty="0">
                <a:solidFill>
                  <a:srgbClr val="222222"/>
                </a:solidFill>
                <a:effectLst/>
                <a:latin typeface="Arial" panose="020B0604020202020204" pitchFamily="34" charset="0"/>
                <a:ea typeface="Calibri" panose="020F0502020204030204" pitchFamily="34" charset="0"/>
                <a:cs typeface="Arial" panose="020B0604020202020204" pitchFamily="34" charset="0"/>
              </a:rPr>
              <a:t> C’était le sens de l’histoire, il nous faudra comb</a:t>
            </a:r>
            <a:r>
              <a:rPr lang="fr-FR" dirty="0">
                <a:solidFill>
                  <a:srgbClr val="222222"/>
                </a:solidFill>
                <a:latin typeface="Arial" panose="020B0604020202020204" pitchFamily="34" charset="0"/>
                <a:ea typeface="Calibri" panose="020F0502020204030204" pitchFamily="34" charset="0"/>
                <a:cs typeface="Arial" panose="020B0604020202020204" pitchFamily="34" charset="0"/>
              </a:rPr>
              <a:t>a</a:t>
            </a:r>
            <a:r>
              <a:rPr lang="fr-FR" dirty="0">
                <a:solidFill>
                  <a:srgbClr val="222222"/>
                </a:solidFill>
                <a:effectLst/>
                <a:latin typeface="Arial" panose="020B0604020202020204" pitchFamily="34" charset="0"/>
                <a:ea typeface="Calibri" panose="020F0502020204030204" pitchFamily="34" charset="0"/>
                <a:cs typeface="Arial" panose="020B0604020202020204" pitchFamily="34" charset="0"/>
              </a:rPr>
              <a:t>ttre  pour remonter le courant</a:t>
            </a:r>
            <a:r>
              <a:rPr lang="fr-F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fr-FR" sz="1800" b="1" dirty="0">
                <a:solidFill>
                  <a:srgbClr val="383F4E"/>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fr-FR" sz="1800" b="1" dirty="0">
                <a:solidFill>
                  <a:srgbClr val="383F4E"/>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fr-F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6578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47DC5F-7CE6-43FB-96DF-B6CAE7162217}"/>
              </a:ext>
            </a:extLst>
          </p:cNvPr>
          <p:cNvSpPr>
            <a:spLocks noGrp="1"/>
          </p:cNvSpPr>
          <p:nvPr>
            <p:ph type="title"/>
          </p:nvPr>
        </p:nvSpPr>
        <p:spPr>
          <a:xfrm>
            <a:off x="839788" y="457200"/>
            <a:ext cx="6132512" cy="1320800"/>
          </a:xfrm>
        </p:spPr>
        <p:txBody>
          <a:bodyPr>
            <a:normAutofit/>
          </a:bodyPr>
          <a:lstStyle/>
          <a:p>
            <a:pPr algn="ctr"/>
            <a:r>
              <a:rPr lang="fr-FR" sz="4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Une aube</a:t>
            </a:r>
            <a:r>
              <a:rPr lang="fr-FR" sz="4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d’espérance </a:t>
            </a:r>
            <a:r>
              <a:rPr lang="fr-FR" sz="4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br>
              <a:rPr lang="fr-FR" sz="3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br>
            <a:endParaRPr lang="fr-FR" sz="3600" dirty="0"/>
          </a:p>
        </p:txBody>
      </p:sp>
      <p:sp>
        <p:nvSpPr>
          <p:cNvPr id="4" name="Espace réservé du texte 3">
            <a:extLst>
              <a:ext uri="{FF2B5EF4-FFF2-40B4-BE49-F238E27FC236}">
                <a16:creationId xmlns:a16="http://schemas.microsoft.com/office/drawing/2014/main" id="{E8ACE084-88A6-419B-A49B-D57F8D9C5A80}"/>
              </a:ext>
            </a:extLst>
          </p:cNvPr>
          <p:cNvSpPr>
            <a:spLocks noGrp="1"/>
          </p:cNvSpPr>
          <p:nvPr>
            <p:ph type="body" sz="half" idx="2"/>
          </p:nvPr>
        </p:nvSpPr>
        <p:spPr>
          <a:xfrm>
            <a:off x="839788" y="2057400"/>
            <a:ext cx="6234112" cy="3811588"/>
          </a:xfrm>
        </p:spPr>
        <p:txBody>
          <a:bodyPr>
            <a:normAutofit fontScale="62500" lnSpcReduction="20000"/>
          </a:bodyPr>
          <a:lstStyle/>
          <a:p>
            <a:pPr>
              <a:lnSpc>
                <a:spcPct val="120000"/>
              </a:lnSpc>
              <a:spcAft>
                <a:spcPts val="800"/>
              </a:spcAft>
            </a:pPr>
            <a:r>
              <a:rPr lang="fr-FR" sz="2200" dirty="0">
                <a:solidFill>
                  <a:srgbClr val="222222"/>
                </a:solidFill>
                <a:effectLst/>
                <a:latin typeface="Arial" panose="020B0604020202020204" pitchFamily="34" charset="0"/>
                <a:ea typeface="Calibri" panose="020F0502020204030204" pitchFamily="34" charset="0"/>
                <a:cs typeface="Arial" panose="020B0604020202020204" pitchFamily="34" charset="0"/>
              </a:rPr>
              <a:t>-</a:t>
            </a:r>
            <a:r>
              <a:rPr lang="fr-FR" sz="2200" b="1" dirty="0">
                <a:solidFill>
                  <a:srgbClr val="222222"/>
                </a:solidFill>
                <a:effectLst/>
                <a:latin typeface="Arial" panose="020B0604020202020204" pitchFamily="34" charset="0"/>
                <a:ea typeface="Calibri" panose="020F0502020204030204" pitchFamily="34" charset="0"/>
                <a:cs typeface="Arial" panose="020B0604020202020204" pitchFamily="34" charset="0"/>
              </a:rPr>
              <a:t>Le troisième millénaire   </a:t>
            </a:r>
            <a:r>
              <a:rPr lang="fr-FR" sz="2200" dirty="0">
                <a:solidFill>
                  <a:srgbClr val="222222"/>
                </a:solidFill>
                <a:effectLst/>
                <a:latin typeface="Arial" panose="020B0604020202020204" pitchFamily="34" charset="0"/>
                <a:ea typeface="Calibri" panose="020F0502020204030204" pitchFamily="34" charset="0"/>
                <a:cs typeface="Arial" panose="020B0604020202020204" pitchFamily="34" charset="0"/>
              </a:rPr>
              <a:t>s’est ouvert sur  un avenir riche en promesses pour l’Union européenne et pour l’Occident.</a:t>
            </a:r>
          </a:p>
          <a:p>
            <a:pPr>
              <a:lnSpc>
                <a:spcPct val="120000"/>
              </a:lnSpc>
              <a:spcAft>
                <a:spcPts val="800"/>
              </a:spcAft>
            </a:pPr>
            <a:br>
              <a:rPr lang="fr-FR" sz="2200" dirty="0">
                <a:solidFill>
                  <a:srgbClr val="222222"/>
                </a:solidFill>
                <a:effectLst/>
                <a:latin typeface="Arial" panose="020B0604020202020204" pitchFamily="34" charset="0"/>
                <a:ea typeface="Calibri" panose="020F0502020204030204" pitchFamily="34" charset="0"/>
                <a:cs typeface="Arial" panose="020B0604020202020204" pitchFamily="34" charset="0"/>
              </a:rPr>
            </a:br>
            <a:r>
              <a:rPr lang="fr-FR" sz="2200" dirty="0">
                <a:solidFill>
                  <a:srgbClr val="222222"/>
                </a:solidFill>
                <a:effectLst/>
                <a:latin typeface="Arial" panose="020B0604020202020204" pitchFamily="34" charset="0"/>
                <a:ea typeface="Calibri" panose="020F0502020204030204" pitchFamily="34" charset="0"/>
                <a:cs typeface="Arial" panose="020B0604020202020204" pitchFamily="34" charset="0"/>
              </a:rPr>
              <a:t>-Un miracle s’est  produit la </a:t>
            </a:r>
            <a:r>
              <a:rPr lang="fr-FR" sz="2200" dirty="0">
                <a:solidFill>
                  <a:srgbClr val="0070C0"/>
                </a:solidFill>
                <a:effectLst/>
                <a:latin typeface="Arial" panose="020B0604020202020204" pitchFamily="34" charset="0"/>
                <a:ea typeface="Calibri" panose="020F0502020204030204" pitchFamily="34" charset="0"/>
                <a:cs typeface="Arial" panose="020B0604020202020204" pitchFamily="34" charset="0"/>
              </a:rPr>
              <a:t>« Chute du mur de Berlin » en une nuit le 9 novembre 1989 </a:t>
            </a:r>
            <a:r>
              <a:rPr lang="fr-FR" sz="2200" b="0" i="0" dirty="0">
                <a:solidFill>
                  <a:srgbClr val="202122"/>
                </a:solidFill>
                <a:effectLst/>
                <a:latin typeface="Arial" panose="020B0604020202020204" pitchFamily="34" charset="0"/>
                <a:cs typeface="Arial" panose="020B0604020202020204" pitchFamily="34" charset="0"/>
              </a:rPr>
              <a:t>qui aboutit à la</a:t>
            </a:r>
            <a:r>
              <a:rPr lang="fr-FR" sz="2200" u="sng" dirty="0">
                <a:solidFill>
                  <a:srgbClr val="202122"/>
                </a:solidFill>
                <a:latin typeface="Arial" panose="020B0604020202020204" pitchFamily="34" charset="0"/>
                <a:cs typeface="Arial" panose="020B0604020202020204" pitchFamily="34" charset="0"/>
              </a:rPr>
              <a:t> </a:t>
            </a:r>
            <a:r>
              <a:rPr lang="fr-FR" sz="2200" dirty="0">
                <a:solidFill>
                  <a:srgbClr val="0070C0"/>
                </a:solidFill>
                <a:latin typeface="Arial" panose="020B0604020202020204" pitchFamily="34" charset="0"/>
                <a:cs typeface="Arial" panose="020B0604020202020204" pitchFamily="34" charset="0"/>
              </a:rPr>
              <a:t>réunification  de l'Allemagne </a:t>
            </a:r>
            <a:r>
              <a:rPr lang="fr-FR" sz="2200" b="0" i="0" dirty="0">
                <a:solidFill>
                  <a:srgbClr val="0070C0"/>
                </a:solidFill>
                <a:effectLst/>
                <a:latin typeface="Arial" panose="020B0604020202020204" pitchFamily="34" charset="0"/>
                <a:cs typeface="Arial" panose="020B0604020202020204" pitchFamily="34" charset="0"/>
              </a:rPr>
              <a:t>.le 3 octobre 1990.</a:t>
            </a:r>
          </a:p>
          <a:p>
            <a:pPr>
              <a:lnSpc>
                <a:spcPct val="120000"/>
              </a:lnSpc>
              <a:spcAft>
                <a:spcPts val="800"/>
              </a:spcAft>
            </a:pPr>
            <a:r>
              <a:rPr lang="fr-FR" sz="2200" dirty="0">
                <a:solidFill>
                  <a:srgbClr val="0070C0"/>
                </a:solidFill>
                <a:latin typeface="Arial" panose="020B0604020202020204" pitchFamily="34" charset="0"/>
                <a:ea typeface="Calibri" panose="020F0502020204030204" pitchFamily="34" charset="0"/>
                <a:cs typeface="Arial" panose="020B0604020202020204" pitchFamily="34" charset="0"/>
              </a:rPr>
              <a:t>Fin de l’Union soviétique le 25 décembre 1991</a:t>
            </a:r>
            <a:endParaRPr lang="fr-FR" sz="22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fr-FR" sz="2200" dirty="0">
                <a:solidFill>
                  <a:srgbClr val="222222"/>
                </a:solidFill>
                <a:effectLst/>
                <a:latin typeface="Arial" panose="020B0604020202020204" pitchFamily="34" charset="0"/>
                <a:ea typeface="Calibri" panose="020F0502020204030204" pitchFamily="34" charset="0"/>
                <a:cs typeface="Arial" panose="020B0604020202020204" pitchFamily="34" charset="0"/>
              </a:rPr>
              <a:t>-</a:t>
            </a:r>
            <a:r>
              <a:rPr lang="fr-FR" sz="2200" b="1" dirty="0">
                <a:solidFill>
                  <a:srgbClr val="222222"/>
                </a:solidFill>
                <a:effectLst/>
                <a:latin typeface="Arial" panose="020B0604020202020204" pitchFamily="34" charset="0"/>
                <a:ea typeface="Calibri" panose="020F0502020204030204" pitchFamily="34" charset="0"/>
                <a:cs typeface="Arial" panose="020B0604020202020204" pitchFamily="34" charset="0"/>
              </a:rPr>
              <a:t>L’Europe à </a:t>
            </a:r>
            <a:r>
              <a:rPr lang="fr-FR" sz="2200" b="1" dirty="0">
                <a:solidFill>
                  <a:srgbClr val="222222"/>
                </a:solidFill>
                <a:latin typeface="Arial" panose="020B0604020202020204" pitchFamily="34" charset="0"/>
                <a:ea typeface="Calibri" panose="020F0502020204030204" pitchFamily="34" charset="0"/>
                <a:cs typeface="Arial" panose="020B0604020202020204" pitchFamily="34" charset="0"/>
              </a:rPr>
              <a:t>son apogée </a:t>
            </a:r>
            <a:r>
              <a:rPr lang="fr-FR" sz="2200" dirty="0">
                <a:solidFill>
                  <a:srgbClr val="222222"/>
                </a:solidFill>
                <a:latin typeface="Arial" panose="020B0604020202020204" pitchFamily="34" charset="0"/>
                <a:ea typeface="Calibri" panose="020F0502020204030204" pitchFamily="34" charset="0"/>
                <a:cs typeface="Arial" panose="020B0604020202020204" pitchFamily="34" charset="0"/>
              </a:rPr>
              <a:t>: L’Euro  </a:t>
            </a:r>
            <a:r>
              <a:rPr lang="fr-FR" sz="2200" dirty="0">
                <a:effectLst/>
                <a:latin typeface="Arial" panose="020B0604020202020204" pitchFamily="34" charset="0"/>
                <a:ea typeface="Calibri" panose="020F0502020204030204" pitchFamily="34" charset="0"/>
                <a:cs typeface="Arial" panose="020B0604020202020204" pitchFamily="34" charset="0"/>
              </a:rPr>
              <a:t>devient  le 1</a:t>
            </a:r>
            <a:r>
              <a:rPr lang="fr-FR" sz="2200" baseline="30000" dirty="0">
                <a:effectLst/>
                <a:latin typeface="Arial" panose="020B0604020202020204" pitchFamily="34" charset="0"/>
                <a:ea typeface="Calibri" panose="020F0502020204030204" pitchFamily="34" charset="0"/>
                <a:cs typeface="Arial" panose="020B0604020202020204" pitchFamily="34" charset="0"/>
              </a:rPr>
              <a:t>Er</a:t>
            </a:r>
            <a:r>
              <a:rPr lang="fr-FR" sz="2200" baseline="30000" dirty="0">
                <a:latin typeface="Arial" panose="020B0604020202020204" pitchFamily="34" charset="0"/>
                <a:ea typeface="Calibri" panose="020F0502020204030204" pitchFamily="34" charset="0"/>
                <a:cs typeface="Arial" panose="020B0604020202020204" pitchFamily="34" charset="0"/>
              </a:rPr>
              <a:t> </a:t>
            </a:r>
            <a:r>
              <a:rPr lang="fr-FR" sz="2200" dirty="0">
                <a:effectLst/>
                <a:latin typeface="Arial" panose="020B0604020202020204" pitchFamily="34" charset="0"/>
                <a:ea typeface="Calibri" panose="020F0502020204030204" pitchFamily="34" charset="0"/>
                <a:cs typeface="Arial" panose="020B0604020202020204" pitchFamily="34" charset="0"/>
              </a:rPr>
              <a:t>janvier 2001 la deuxième devise internationale, témoignage de la puissance économique et commerciale de l’UE , œuvre du Président Giscard d’Estaing et du Chancelier Helmut Schmidt pour mettre le Marché commun à l’abri des fluctuations nationales et garantir la souveraineté monétaire à la Communauté européenne.</a:t>
            </a:r>
            <a:endParaRPr lang="fr-FR" sz="2200" dirty="0">
              <a:solidFill>
                <a:srgbClr val="222222"/>
              </a:solidFill>
              <a:effectLst/>
              <a:latin typeface="Arial" panose="020B0604020202020204" pitchFamily="34" charset="0"/>
              <a:ea typeface="Calibri" panose="020F0502020204030204" pitchFamily="34" charset="0"/>
              <a:cs typeface="Arial" panose="020B0604020202020204" pitchFamily="34" charset="0"/>
            </a:endParaRPr>
          </a:p>
          <a:p>
            <a:endParaRPr lang="fr-FR" dirty="0"/>
          </a:p>
        </p:txBody>
      </p:sp>
      <p:pic>
        <p:nvPicPr>
          <p:cNvPr id="5" name="Picture 2">
            <a:extLst>
              <a:ext uri="{FF2B5EF4-FFF2-40B4-BE49-F238E27FC236}">
                <a16:creationId xmlns:a16="http://schemas.microsoft.com/office/drawing/2014/main" id="{8268AFF7-E240-40E9-9B3F-E76C62F62DDC}"/>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7919" r="17919"/>
          <a:stretch>
            <a:fillRect/>
          </a:stretch>
        </p:blipFill>
        <p:spPr bwMode="auto">
          <a:xfrm>
            <a:off x="7419975" y="657225"/>
            <a:ext cx="4772025"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083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6C335C-6BBD-47F9-886D-EA4E478A7B70}"/>
              </a:ext>
            </a:extLst>
          </p:cNvPr>
          <p:cNvSpPr>
            <a:spLocks noGrp="1"/>
          </p:cNvSpPr>
          <p:nvPr>
            <p:ph type="title"/>
          </p:nvPr>
        </p:nvSpPr>
        <p:spPr>
          <a:xfrm>
            <a:off x="839788" y="365125"/>
            <a:ext cx="10515600" cy="1128115"/>
          </a:xfrm>
        </p:spPr>
        <p:txBody>
          <a:bodyPr>
            <a:normAutofit fontScale="90000"/>
          </a:bodyPr>
          <a:lstStyle/>
          <a:p>
            <a:pPr algn="ctr"/>
            <a:r>
              <a:rPr lang="fr-FR" sz="2700" b="1" dirty="0">
                <a:solidFill>
                  <a:schemeClr val="accent1">
                    <a:lumMod val="75000"/>
                  </a:schemeClr>
                </a:solidFill>
                <a:latin typeface="Poppins" panose="00000500000000000000" pitchFamily="2" charset="0"/>
              </a:rPr>
              <a:t>7</a:t>
            </a:r>
            <a:r>
              <a:rPr lang="fr-FR" sz="2700" b="1" baseline="30000" dirty="0">
                <a:solidFill>
                  <a:schemeClr val="accent1">
                    <a:lumMod val="75000"/>
                  </a:schemeClr>
                </a:solidFill>
                <a:latin typeface="Poppins" panose="00000500000000000000" pitchFamily="2" charset="0"/>
              </a:rPr>
              <a:t>ème</a:t>
            </a:r>
            <a:r>
              <a:rPr lang="fr-FR" sz="2700" b="1" dirty="0">
                <a:solidFill>
                  <a:schemeClr val="accent1">
                    <a:lumMod val="75000"/>
                  </a:schemeClr>
                </a:solidFill>
                <a:latin typeface="Poppins" panose="00000500000000000000" pitchFamily="2" charset="0"/>
              </a:rPr>
              <a:t> jour de l’invasion russe en Ukraine </a:t>
            </a:r>
            <a:br>
              <a:rPr lang="fr-FR" sz="2700" b="1" dirty="0">
                <a:solidFill>
                  <a:schemeClr val="accent1">
                    <a:lumMod val="75000"/>
                  </a:schemeClr>
                </a:solidFill>
                <a:latin typeface="Poppins" panose="00000500000000000000" pitchFamily="2" charset="0"/>
              </a:rPr>
            </a:br>
            <a:r>
              <a:rPr lang="fr-FR" sz="2700" b="1" dirty="0">
                <a:solidFill>
                  <a:schemeClr val="accent1">
                    <a:lumMod val="75000"/>
                  </a:schemeClr>
                </a:solidFill>
                <a:latin typeface="Poppins" panose="00000500000000000000" pitchFamily="2" charset="0"/>
              </a:rPr>
              <a:t>Appel  de </a:t>
            </a:r>
            <a:r>
              <a:rPr lang="fr-FR" sz="2700" b="1" dirty="0" err="1">
                <a:solidFill>
                  <a:schemeClr val="accent1">
                    <a:lumMod val="75000"/>
                  </a:schemeClr>
                </a:solidFill>
                <a:latin typeface="Poppins" panose="00000500000000000000" pitchFamily="2" charset="0"/>
              </a:rPr>
              <a:t>Volodymyr</a:t>
            </a:r>
            <a:r>
              <a:rPr lang="fr-FR" sz="2700" b="1" dirty="0">
                <a:solidFill>
                  <a:schemeClr val="accent1">
                    <a:lumMod val="75000"/>
                  </a:schemeClr>
                </a:solidFill>
                <a:latin typeface="Poppins" panose="00000500000000000000" pitchFamily="2" charset="0"/>
              </a:rPr>
              <a:t> </a:t>
            </a:r>
            <a:r>
              <a:rPr lang="fr-FR" sz="2700" b="1" dirty="0" err="1">
                <a:solidFill>
                  <a:schemeClr val="accent1">
                    <a:lumMod val="75000"/>
                  </a:schemeClr>
                </a:solidFill>
                <a:latin typeface="Poppins" panose="00000500000000000000" pitchFamily="2" charset="0"/>
              </a:rPr>
              <a:t>Zelensky</a:t>
            </a:r>
            <a:r>
              <a:rPr lang="fr-FR" sz="2700" b="1" dirty="0">
                <a:solidFill>
                  <a:schemeClr val="accent1">
                    <a:lumMod val="75000"/>
                  </a:schemeClr>
                </a:solidFill>
                <a:latin typeface="Poppins" panose="00000500000000000000" pitchFamily="2" charset="0"/>
              </a:rPr>
              <a:t> </a:t>
            </a:r>
            <a:r>
              <a:rPr lang="fr-FR" sz="2700" b="1">
                <a:solidFill>
                  <a:schemeClr val="accent1">
                    <a:lumMod val="75000"/>
                  </a:schemeClr>
                </a:solidFill>
                <a:latin typeface="Poppins" panose="00000500000000000000" pitchFamily="2" charset="0"/>
              </a:rPr>
              <a:t>au Parlement </a:t>
            </a:r>
            <a:r>
              <a:rPr lang="fr-FR" sz="2700" b="1" dirty="0">
                <a:solidFill>
                  <a:schemeClr val="accent1">
                    <a:lumMod val="75000"/>
                  </a:schemeClr>
                </a:solidFill>
                <a:latin typeface="Poppins" panose="00000500000000000000" pitchFamily="2" charset="0"/>
              </a:rPr>
              <a:t>européen</a:t>
            </a:r>
            <a:r>
              <a:rPr lang="fr-FR" b="1" dirty="0">
                <a:solidFill>
                  <a:schemeClr val="accent1">
                    <a:lumMod val="75000"/>
                  </a:schemeClr>
                </a:solidFill>
                <a:latin typeface="Poppins" panose="00000500000000000000" pitchFamily="2" charset="0"/>
              </a:rPr>
              <a:t> </a:t>
            </a:r>
            <a:br>
              <a:rPr lang="fr-FR" dirty="0"/>
            </a:br>
            <a:endParaRPr lang="fr-FR" dirty="0"/>
          </a:p>
        </p:txBody>
      </p:sp>
      <p:sp>
        <p:nvSpPr>
          <p:cNvPr id="3" name="Espace réservé du texte 2">
            <a:extLst>
              <a:ext uri="{FF2B5EF4-FFF2-40B4-BE49-F238E27FC236}">
                <a16:creationId xmlns:a16="http://schemas.microsoft.com/office/drawing/2014/main" id="{401645E0-261B-4F85-9E9B-D1F1E891E572}"/>
              </a:ext>
            </a:extLst>
          </p:cNvPr>
          <p:cNvSpPr>
            <a:spLocks noGrp="1"/>
          </p:cNvSpPr>
          <p:nvPr>
            <p:ph type="body" idx="1"/>
          </p:nvPr>
        </p:nvSpPr>
        <p:spPr>
          <a:xfrm flipH="1" flipV="1">
            <a:off x="-165100" y="1472267"/>
            <a:ext cx="165100" cy="208896"/>
          </a:xfrm>
        </p:spPr>
        <p:txBody>
          <a:bodyPr>
            <a:normAutofit fontScale="40000" lnSpcReduction="20000"/>
          </a:bodyPr>
          <a:lstStyle/>
          <a:p>
            <a:endParaRPr lang="fr-FR" dirty="0"/>
          </a:p>
        </p:txBody>
      </p:sp>
      <p:sp>
        <p:nvSpPr>
          <p:cNvPr id="5" name="Espace réservé du texte 4">
            <a:extLst>
              <a:ext uri="{FF2B5EF4-FFF2-40B4-BE49-F238E27FC236}">
                <a16:creationId xmlns:a16="http://schemas.microsoft.com/office/drawing/2014/main" id="{62A6B38A-3C47-480C-A394-AE1E2A77B1A5}"/>
              </a:ext>
            </a:extLst>
          </p:cNvPr>
          <p:cNvSpPr>
            <a:spLocks noGrp="1"/>
          </p:cNvSpPr>
          <p:nvPr>
            <p:ph type="body" sz="quarter" idx="3"/>
          </p:nvPr>
        </p:nvSpPr>
        <p:spPr/>
        <p:txBody>
          <a:bodyPr>
            <a:normAutofit fontScale="40000" lnSpcReduction="20000"/>
          </a:bodyPr>
          <a:lstStyle/>
          <a:p>
            <a:endParaRPr lang="fr-FR" dirty="0"/>
          </a:p>
        </p:txBody>
      </p:sp>
      <p:pic>
        <p:nvPicPr>
          <p:cNvPr id="1026" name="Picture 2">
            <a:extLst>
              <a:ext uri="{FF2B5EF4-FFF2-40B4-BE49-F238E27FC236}">
                <a16:creationId xmlns:a16="http://schemas.microsoft.com/office/drawing/2014/main" id="{19D4CBC5-9D56-403F-AA5D-805CB40BF39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61257" y="2069383"/>
            <a:ext cx="4514850" cy="33163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 président ukrainien Volodymyr Zelensky s'adresse au Parlement européen, le 1er mars 2022 - Crédits : Alain Rolland / Parlement européen">
            <a:extLst>
              <a:ext uri="{FF2B5EF4-FFF2-40B4-BE49-F238E27FC236}">
                <a16:creationId xmlns:a16="http://schemas.microsoft.com/office/drawing/2014/main" id="{E2F6D5C8-219B-4258-AE09-D8F04C3301C8}"/>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997575" y="2055303"/>
            <a:ext cx="5183188" cy="333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54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7C480-0045-48C5-89B6-87FEB5E33D9F}"/>
              </a:ext>
            </a:extLst>
          </p:cNvPr>
          <p:cNvSpPr>
            <a:spLocks noGrp="1"/>
          </p:cNvSpPr>
          <p:nvPr>
            <p:ph type="title"/>
          </p:nvPr>
        </p:nvSpPr>
        <p:spPr/>
        <p:txBody>
          <a:bodyPr>
            <a:normAutofit fontScale="90000"/>
          </a:bodyPr>
          <a:lstStyle/>
          <a:p>
            <a:r>
              <a:rPr lang="fr-FR" sz="3600" b="1" i="1" dirty="0">
                <a:solidFill>
                  <a:schemeClr val="accent1">
                    <a:lumMod val="75000"/>
                  </a:schemeClr>
                </a:solidFill>
                <a:latin typeface="Calibri" panose="020F0502020204030204" pitchFamily="34" charset="0"/>
                <a:ea typeface="Calibri" panose="020F0502020204030204" pitchFamily="34" charset="0"/>
              </a:rPr>
              <a:t> « </a:t>
            </a:r>
            <a:r>
              <a:rPr lang="fr-FR" sz="2700" b="1" i="1" dirty="0">
                <a:solidFill>
                  <a:schemeClr val="accent1">
                    <a:lumMod val="75000"/>
                  </a:schemeClr>
                </a:solidFill>
                <a:effectLst/>
                <a:latin typeface="Lucida Handwriting" panose="03010101010101010101" pitchFamily="66" charset="0"/>
                <a:ea typeface="Calibri" panose="020F0502020204030204" pitchFamily="34" charset="0"/>
              </a:rPr>
              <a:t>Rien n’est acquis à l’homme, ni sa faiblesse ni sa force </a:t>
            </a:r>
            <a:br>
              <a:rPr lang="fr-FR" sz="2700" b="1" i="1" dirty="0">
                <a:solidFill>
                  <a:schemeClr val="accent1">
                    <a:lumMod val="75000"/>
                  </a:schemeClr>
                </a:solidFill>
                <a:effectLst/>
                <a:latin typeface="Lucida Handwriting" panose="03010101010101010101" pitchFamily="66" charset="0"/>
                <a:ea typeface="Calibri" panose="020F0502020204030204" pitchFamily="34" charset="0"/>
              </a:rPr>
            </a:br>
            <a:r>
              <a:rPr lang="fr-FR" sz="2700" b="1" i="1" dirty="0">
                <a:solidFill>
                  <a:schemeClr val="accent1">
                    <a:lumMod val="75000"/>
                  </a:schemeClr>
                </a:solidFill>
                <a:effectLst/>
                <a:latin typeface="Lucida Handwriting" panose="03010101010101010101" pitchFamily="66" charset="0"/>
                <a:ea typeface="Calibri" panose="020F0502020204030204" pitchFamily="34" charset="0"/>
              </a:rPr>
              <a:t>et quand il croit serrer son bonheur, il le broie</a:t>
            </a:r>
            <a:r>
              <a:rPr lang="fr-FR" sz="2700" b="1" i="1" dirty="0">
                <a:solidFill>
                  <a:schemeClr val="accent1">
                    <a:lumMod val="75000"/>
                  </a:schemeClr>
                </a:solidFill>
                <a:latin typeface="Lucida Handwriting" panose="03010101010101010101" pitchFamily="66" charset="0"/>
                <a:ea typeface="Calibri" panose="020F0502020204030204" pitchFamily="34" charset="0"/>
              </a:rPr>
              <a:t> » </a:t>
            </a:r>
            <a:r>
              <a:rPr lang="fr-FR" sz="2200" dirty="0">
                <a:effectLst/>
                <a:latin typeface="Calibri" panose="020F0502020204030204" pitchFamily="34" charset="0"/>
                <a:ea typeface="Calibri" panose="020F0502020204030204" pitchFamily="34" charset="0"/>
              </a:rPr>
              <a:t>Aragon </a:t>
            </a:r>
            <a:endParaRPr lang="fr-FR" sz="2200" dirty="0"/>
          </a:p>
        </p:txBody>
      </p:sp>
      <p:sp>
        <p:nvSpPr>
          <p:cNvPr id="4" name="ZoneTexte 3">
            <a:extLst>
              <a:ext uri="{FF2B5EF4-FFF2-40B4-BE49-F238E27FC236}">
                <a16:creationId xmlns:a16="http://schemas.microsoft.com/office/drawing/2014/main" id="{5D2091D9-B49B-4BAD-BF1B-662B601EAFCF}"/>
              </a:ext>
            </a:extLst>
          </p:cNvPr>
          <p:cNvSpPr txBox="1"/>
          <p:nvPr/>
        </p:nvSpPr>
        <p:spPr>
          <a:xfrm>
            <a:off x="508000" y="1690688"/>
            <a:ext cx="10845800" cy="5013424"/>
          </a:xfrm>
          <a:prstGeom prst="rect">
            <a:avLst/>
          </a:prstGeom>
          <a:noFill/>
        </p:spPr>
        <p:txBody>
          <a:bodyPr wrap="square">
            <a:spAutoFit/>
          </a:bodyPr>
          <a:lstStyle/>
          <a:p>
            <a:pPr>
              <a:lnSpc>
                <a:spcPct val="107000"/>
              </a:lnSpc>
              <a:spcAft>
                <a:spcPts val="800"/>
              </a:spcAft>
            </a:pPr>
            <a:r>
              <a:rPr lang="fr-FR" sz="32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Il arriva deux événements dramatiques qui firent vaciller l’Occident : </a:t>
            </a:r>
          </a:p>
          <a:p>
            <a:pPr>
              <a:lnSpc>
                <a:spcPct val="107000"/>
              </a:lnSpc>
              <a:spcAft>
                <a:spcPts val="800"/>
              </a:spcAft>
            </a:pPr>
            <a:r>
              <a:rPr lang="fr-FR" sz="32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-Le 20 mars 2003</a:t>
            </a:r>
            <a:r>
              <a:rPr lang="fr-FR" sz="320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 la guerre en Irak</a:t>
            </a:r>
            <a:r>
              <a:rPr lang="fr-FR" sz="32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a:t>
            </a:r>
            <a:r>
              <a:rPr lang="fr-FR" sz="3200" i="1" dirty="0">
                <a:solidFill>
                  <a:srgbClr val="1D1D1D"/>
                </a:solidFill>
                <a:latin typeface="Calibri" panose="020F0502020204030204" pitchFamily="34" charset="0"/>
                <a:ea typeface="Calibri" panose="020F0502020204030204" pitchFamily="34" charset="0"/>
                <a:cs typeface="Calibri" panose="020F0502020204030204" pitchFamily="34" charset="0"/>
              </a:rPr>
              <a:t>D</a:t>
            </a:r>
            <a:r>
              <a:rPr lang="fr-FR" sz="3200" i="1" dirty="0">
                <a:solidFill>
                  <a:srgbClr val="1D1D1D"/>
                </a:solidFill>
                <a:effectLst/>
                <a:latin typeface="Calibri" panose="020F0502020204030204" pitchFamily="34" charset="0"/>
                <a:ea typeface="Calibri" panose="020F0502020204030204" pitchFamily="34" charset="0"/>
                <a:cs typeface="Calibri" panose="020F0502020204030204" pitchFamily="34" charset="0"/>
              </a:rPr>
              <a:t>eux ans après le </a:t>
            </a:r>
            <a:r>
              <a:rPr lang="fr-FR" sz="32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11 septembre 2001</a:t>
            </a:r>
            <a:r>
              <a:rPr lang="fr-FR" sz="3200" i="1" dirty="0">
                <a:solidFill>
                  <a:srgbClr val="1D1D1D"/>
                </a:solidFill>
                <a:latin typeface="Calibri" panose="020F0502020204030204" pitchFamily="34" charset="0"/>
                <a:ea typeface="Calibri" panose="020F0502020204030204" pitchFamily="34" charset="0"/>
                <a:cs typeface="Calibri" panose="020F0502020204030204" pitchFamily="34" charset="0"/>
              </a:rPr>
              <a:t>. Le </a:t>
            </a:r>
            <a:r>
              <a:rPr lang="fr-FR" sz="3200" i="1" dirty="0">
                <a:solidFill>
                  <a:srgbClr val="1D1D1D"/>
                </a:solidFill>
                <a:effectLst/>
                <a:latin typeface="Calibri" panose="020F0502020204030204" pitchFamily="34" charset="0"/>
                <a:ea typeface="Calibri" panose="020F0502020204030204" pitchFamily="34" charset="0"/>
                <a:cs typeface="Calibri" panose="020F0502020204030204" pitchFamily="34" charset="0"/>
              </a:rPr>
              <a:t>Président américain George W </a:t>
            </a:r>
            <a:r>
              <a:rPr lang="fr-FR" sz="32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Bush</a:t>
            </a:r>
            <a:r>
              <a:rPr lang="fr-FR" sz="3200" i="1" dirty="0">
                <a:solidFill>
                  <a:srgbClr val="1D1D1D"/>
                </a:solidFill>
                <a:effectLst/>
                <a:latin typeface="Calibri" panose="020F0502020204030204" pitchFamily="34" charset="0"/>
                <a:ea typeface="Calibri" panose="020F0502020204030204" pitchFamily="34" charset="0"/>
                <a:cs typeface="Calibri" panose="020F0502020204030204" pitchFamily="34" charset="0"/>
              </a:rPr>
              <a:t>, et ce sans le soutien des Nations unies, </a:t>
            </a:r>
            <a:r>
              <a:rPr lang="fr-FR" sz="32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envahit l’Irak </a:t>
            </a:r>
            <a:r>
              <a:rPr lang="fr-FR" sz="32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détenteur supposé d’armes de destruction massives. </a:t>
            </a:r>
            <a:endParaRPr lang="fr-FR" sz="320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fr-FR" sz="32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r>
              <a:rPr lang="fr-FR" sz="320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29 Mai 2005 : Rejet du T</a:t>
            </a:r>
            <a:r>
              <a:rPr lang="fr-FR" sz="3200" b="1" i="0" dirty="0">
                <a:solidFill>
                  <a:schemeClr val="accent2">
                    <a:lumMod val="50000"/>
                  </a:schemeClr>
                </a:solidFill>
                <a:effectLst/>
                <a:latin typeface="arial" panose="020B0604020202020204" pitchFamily="34" charset="0"/>
              </a:rPr>
              <a:t>raité établissant une constitution pour l'Europe </a:t>
            </a:r>
            <a:r>
              <a:rPr lang="fr-FR" sz="3200" b="0" i="0" dirty="0">
                <a:solidFill>
                  <a:srgbClr val="202124"/>
                </a:solidFill>
                <a:effectLst/>
                <a:latin typeface="arial" panose="020B0604020202020204" pitchFamily="34" charset="0"/>
              </a:rPr>
              <a:t>rejeté par </a:t>
            </a:r>
            <a:r>
              <a:rPr lang="fr-FR" sz="32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le pays porteur du projet européen : la France </a:t>
            </a:r>
          </a:p>
        </p:txBody>
      </p:sp>
    </p:spTree>
    <p:extLst>
      <p:ext uri="{BB962C8B-B14F-4D97-AF65-F5344CB8AC3E}">
        <p14:creationId xmlns:p14="http://schemas.microsoft.com/office/powerpoint/2010/main" val="826821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FE764-C0B2-4F66-94EE-B0E5691939F3}"/>
              </a:ext>
            </a:extLst>
          </p:cNvPr>
          <p:cNvSpPr>
            <a:spLocks noGrp="1"/>
          </p:cNvSpPr>
          <p:nvPr>
            <p:ph type="title"/>
          </p:nvPr>
        </p:nvSpPr>
        <p:spPr>
          <a:xfrm>
            <a:off x="838200" y="365125"/>
            <a:ext cx="10515600" cy="1031875"/>
          </a:xfrm>
        </p:spPr>
        <p:txBody>
          <a:bodyPr>
            <a:normAutofit fontScale="90000"/>
          </a:bodyPr>
          <a:lstStyle/>
          <a:p>
            <a:pPr algn="ctr"/>
            <a:r>
              <a:rPr lang="fr-FR" sz="6000" b="1" dirty="0">
                <a:solidFill>
                  <a:schemeClr val="accent2">
                    <a:lumMod val="50000"/>
                  </a:schemeClr>
                </a:solidFill>
              </a:rPr>
              <a:t>Le NON français : un séisme</a:t>
            </a:r>
            <a:br>
              <a:rPr lang="fr-FR" sz="6000" b="1" dirty="0">
                <a:solidFill>
                  <a:schemeClr val="accent2">
                    <a:lumMod val="50000"/>
                  </a:schemeClr>
                </a:solidFill>
              </a:rPr>
            </a:br>
            <a:r>
              <a:rPr lang="fr-FR" sz="6000" b="1" dirty="0">
                <a:solidFill>
                  <a:schemeClr val="accent2">
                    <a:lumMod val="50000"/>
                  </a:schemeClr>
                </a:solidFill>
              </a:rPr>
              <a:t> </a:t>
            </a:r>
          </a:p>
        </p:txBody>
      </p:sp>
      <p:sp>
        <p:nvSpPr>
          <p:cNvPr id="8" name="ZoneTexte 7">
            <a:extLst>
              <a:ext uri="{FF2B5EF4-FFF2-40B4-BE49-F238E27FC236}">
                <a16:creationId xmlns:a16="http://schemas.microsoft.com/office/drawing/2014/main" id="{591344BF-2582-4574-B069-53BD1DCE7E34}"/>
              </a:ext>
            </a:extLst>
          </p:cNvPr>
          <p:cNvSpPr txBox="1"/>
          <p:nvPr/>
        </p:nvSpPr>
        <p:spPr>
          <a:xfrm>
            <a:off x="1930400" y="1397000"/>
            <a:ext cx="9232900" cy="4506362"/>
          </a:xfrm>
          <a:prstGeom prst="rect">
            <a:avLst/>
          </a:prstGeom>
          <a:noFill/>
        </p:spPr>
        <p:txBody>
          <a:bodyPr wrap="square">
            <a:spAutoFit/>
          </a:bodyPr>
          <a:lstStyle/>
          <a:p>
            <a:pPr marL="342900" indent="-342900">
              <a:lnSpc>
                <a:spcPct val="106000"/>
              </a:lnSpc>
              <a:spcAft>
                <a:spcPts val="800"/>
              </a:spcAft>
              <a:buFont typeface="Wingdings" panose="05000000000000000000" pitchFamily="2" charset="2"/>
              <a:buChar char="q"/>
            </a:pPr>
            <a:r>
              <a:rPr lang="fr-FR"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Le 30 mai démission du 1</a:t>
            </a:r>
            <a:r>
              <a:rPr lang="fr-FR" sz="2000" baseline="30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er</a:t>
            </a:r>
            <a:r>
              <a:rPr lang="fr-FR"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Ministre, Jean-Pierre Raffarin </a:t>
            </a:r>
          </a:p>
          <a:p>
            <a:pPr marL="342900" indent="-342900">
              <a:lnSpc>
                <a:spcPct val="106000"/>
              </a:lnSpc>
              <a:spcAft>
                <a:spcPts val="800"/>
              </a:spcAft>
              <a:buFont typeface="Wingdings" panose="05000000000000000000" pitchFamily="2" charset="2"/>
              <a:buChar char="q"/>
            </a:pPr>
            <a:r>
              <a:rPr lang="fr-FR"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Outre Rhin le Chancelier Gerhardt Schröder, ardent défenseur du Traité </a:t>
            </a:r>
            <a:r>
              <a:rPr lang="fr-FR" sz="2000" dirty="0">
                <a:solidFill>
                  <a:srgbClr val="222222"/>
                </a:solidFill>
                <a:latin typeface="Calibri" panose="020F0502020204030204" pitchFamily="34" charset="0"/>
                <a:ea typeface="Calibri" panose="020F0502020204030204" pitchFamily="34" charset="0"/>
                <a:cs typeface="Calibri" panose="020F0502020204030204" pitchFamily="34" charset="0"/>
              </a:rPr>
              <a:t>se retire.</a:t>
            </a:r>
            <a:endParaRPr lang="fr-FR"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6000"/>
              </a:lnSpc>
              <a:spcAft>
                <a:spcPts val="800"/>
              </a:spcAft>
              <a:buFont typeface="Wingdings" panose="05000000000000000000" pitchFamily="2" charset="2"/>
              <a:buChar char="q"/>
            </a:pPr>
            <a:r>
              <a:rPr lang="fr-FR"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Vladimir Poutine, déjà, à l’affut lui offre le poste de Président Directeur Général de Gazprom : succès commercial et  mise à mal de la solidarité européenne  en évitant ainsi les anciens satellites russes et l’Ukraine .  </a:t>
            </a:r>
          </a:p>
          <a:p>
            <a:pPr marL="342900" indent="-342900">
              <a:lnSpc>
                <a:spcPct val="106000"/>
              </a:lnSpc>
              <a:spcAft>
                <a:spcPts val="800"/>
              </a:spcAft>
              <a:buFont typeface="Wingdings" panose="05000000000000000000" pitchFamily="2" charset="2"/>
              <a:buChar char="q"/>
            </a:pPr>
            <a:r>
              <a:rPr lang="fr-FR"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Le 29 novembre 2005 à  Barcelone, pour célébrer 10 ans d’efforts engagé par le </a:t>
            </a:r>
            <a:r>
              <a:rPr lang="fr-FR" sz="20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processus de Barcelone</a:t>
            </a:r>
            <a:r>
              <a:rPr lang="fr-FR"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 destiné à créer un espace de paix en méditerranée, les 25 chefs d’État et de gouvernement de l’UE se trouvent  seuls. Aucun </a:t>
            </a:r>
            <a:r>
              <a:rPr lang="fr-FR" sz="2000" dirty="0">
                <a:solidFill>
                  <a:srgbClr val="222222"/>
                </a:solidFill>
                <a:latin typeface="Calibri" panose="020F0502020204030204" pitchFamily="34" charset="0"/>
                <a:ea typeface="Calibri" panose="020F0502020204030204" pitchFamily="34" charset="0"/>
                <a:cs typeface="Calibri" panose="020F0502020204030204" pitchFamily="34" charset="0"/>
              </a:rPr>
              <a:t>Dirigeant </a:t>
            </a:r>
            <a:r>
              <a:rPr lang="fr-FR"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de la rive Sud ne s’est déplacé en dehors de Mahmoud </a:t>
            </a:r>
            <a:r>
              <a:rPr lang="fr-FR" sz="2000" dirty="0">
                <a:solidFill>
                  <a:srgbClr val="222222"/>
                </a:solidFill>
                <a:latin typeface="Calibri" panose="020F0502020204030204" pitchFamily="34" charset="0"/>
                <a:ea typeface="Calibri" panose="020F0502020204030204" pitchFamily="34" charset="0"/>
                <a:cs typeface="Calibri" panose="020F0502020204030204" pitchFamily="34" charset="0"/>
              </a:rPr>
              <a:t>Abbas de l’Autorité palestinienne. </a:t>
            </a:r>
          </a:p>
          <a:p>
            <a:pPr marL="342900" indent="-342900">
              <a:lnSpc>
                <a:spcPct val="106000"/>
              </a:lnSpc>
              <a:spcAft>
                <a:spcPts val="800"/>
              </a:spcAft>
              <a:buFont typeface="Wingdings" panose="05000000000000000000" pitchFamily="2" charset="2"/>
              <a:buChar char="q"/>
            </a:pPr>
            <a:r>
              <a:rPr lang="fr-FR"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L’Europe n’est plus. </a:t>
            </a:r>
          </a:p>
          <a:p>
            <a:pPr marL="342900" indent="-342900">
              <a:lnSpc>
                <a:spcPct val="106000"/>
              </a:lnSpc>
              <a:spcAft>
                <a:spcPts val="800"/>
              </a:spcAft>
              <a:buFont typeface="Wingdings" panose="05000000000000000000" pitchFamily="2" charset="2"/>
              <a:buChar char="q"/>
            </a:pPr>
            <a:r>
              <a:rPr lang="fr-FR"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L’influence de la France s’efface au profit de la Grande Bretagne. La méthode communautaire cède le pas à l’intergouvernementale  et aux intérêts nationaux . </a:t>
            </a:r>
          </a:p>
        </p:txBody>
      </p:sp>
    </p:spTree>
    <p:extLst>
      <p:ext uri="{BB962C8B-B14F-4D97-AF65-F5344CB8AC3E}">
        <p14:creationId xmlns:p14="http://schemas.microsoft.com/office/powerpoint/2010/main" val="1194905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6B5D0A-7369-44CD-8C9D-ED16FF6A8B0A}"/>
              </a:ext>
            </a:extLst>
          </p:cNvPr>
          <p:cNvSpPr>
            <a:spLocks noGrp="1"/>
          </p:cNvSpPr>
          <p:nvPr>
            <p:ph type="title"/>
          </p:nvPr>
        </p:nvSpPr>
        <p:spPr>
          <a:xfrm>
            <a:off x="838200" y="365125"/>
            <a:ext cx="10515600" cy="1033907"/>
          </a:xfrm>
        </p:spPr>
        <p:txBody>
          <a:bodyPr>
            <a:normAutofit/>
          </a:bodyPr>
          <a:lstStyle/>
          <a:p>
            <a:pPr algn="ctr"/>
            <a:r>
              <a:rPr lang="fr-FR" b="1" spc="300" dirty="0">
                <a:solidFill>
                  <a:schemeClr val="accent1">
                    <a:lumMod val="75000"/>
                  </a:schemeClr>
                </a:solidFill>
                <a:highlight>
                  <a:srgbClr val="FFFF00"/>
                </a:highlight>
              </a:rPr>
              <a:t>Première crise : le Brexit</a:t>
            </a:r>
          </a:p>
        </p:txBody>
      </p:sp>
      <p:sp>
        <p:nvSpPr>
          <p:cNvPr id="3" name="Espace réservé du contenu 2">
            <a:extLst>
              <a:ext uri="{FF2B5EF4-FFF2-40B4-BE49-F238E27FC236}">
                <a16:creationId xmlns:a16="http://schemas.microsoft.com/office/drawing/2014/main" id="{82839577-78B9-47D8-9DF8-C44648C9CA56}"/>
              </a:ext>
            </a:extLst>
          </p:cNvPr>
          <p:cNvSpPr>
            <a:spLocks noGrp="1"/>
          </p:cNvSpPr>
          <p:nvPr>
            <p:ph idx="1"/>
          </p:nvPr>
        </p:nvSpPr>
        <p:spPr>
          <a:xfrm>
            <a:off x="838200" y="1399032"/>
            <a:ext cx="10515600" cy="4937760"/>
          </a:xfrm>
        </p:spPr>
        <p:txBody>
          <a:bodyPr>
            <a:normAutofit lnSpcReduction="10000"/>
          </a:bodyPr>
          <a:lstStyle/>
          <a:p>
            <a:r>
              <a:rPr lang="fr-FR" altLang="fr-FR" sz="2400" b="1" i="1" dirty="0">
                <a:solidFill>
                  <a:schemeClr val="accent1">
                    <a:lumMod val="75000"/>
                  </a:schemeClr>
                </a:solidFill>
              </a:rPr>
              <a:t>« </a:t>
            </a:r>
            <a:r>
              <a:rPr lang="fr-FR" altLang="fr-FR" sz="2400" b="1" i="1" dirty="0">
                <a:solidFill>
                  <a:schemeClr val="accent1">
                    <a:lumMod val="75000"/>
                  </a:schemeClr>
                </a:solidFill>
                <a:latin typeface="Arial" panose="020B0604020202020204" pitchFamily="34" charset="0"/>
                <a:cs typeface="Arial" panose="020B0604020202020204" pitchFamily="34" charset="0"/>
              </a:rPr>
              <a:t>Il n’est pas bon que les Anglais obtiennent des conditions particulières et une situation spéciale dans leurs rapports avec les autres , ni même qu’ils puissent espérer en bénéficier…</a:t>
            </a:r>
            <a:r>
              <a:rPr lang="fr-FR" altLang="fr-FR" sz="2400" i="1" dirty="0">
                <a:solidFill>
                  <a:schemeClr val="accent1">
                    <a:lumMod val="75000"/>
                  </a:schemeClr>
                </a:solidFill>
                <a:latin typeface="Arial" panose="020B0604020202020204" pitchFamily="34" charset="0"/>
                <a:cs typeface="Arial" panose="020B0604020202020204" pitchFamily="34" charset="0"/>
              </a:rPr>
              <a:t> J.M Mémoires </a:t>
            </a:r>
          </a:p>
          <a:p>
            <a:r>
              <a:rPr lang="fr-FR" altLang="fr-FR" sz="2400" dirty="0">
                <a:latin typeface="Arial" panose="020B0604020202020204" pitchFamily="34" charset="0"/>
                <a:cs typeface="Arial" panose="020B0604020202020204" pitchFamily="34" charset="0"/>
              </a:rPr>
              <a:t>Face à l’incapacité des continentaux à défendre ce grand projet pour construire la paix dans le respect mutuel et l’entente économique, les Britanniques ont obtenu tout ce qu’ils souhaitaient, le retrait de tout symbole de l’UE, le </a:t>
            </a:r>
            <a:r>
              <a:rPr lang="fr-FR" sz="2400" dirty="0">
                <a:effectLst/>
                <a:latin typeface="Arial" panose="020B0604020202020204" pitchFamily="34" charset="0"/>
                <a:ea typeface="Calibri" panose="020F0502020204030204" pitchFamily="34" charset="0"/>
                <a:cs typeface="Arial" panose="020B0604020202020204" pitchFamily="34" charset="0"/>
              </a:rPr>
              <a:t>refus des mesures sociales et de la Charte des Droits fondamentaux, exceptions que réclame la Pologne, rejet des symboles de l’UE,  refus d’un ministre des affaires étrangères qui devient Haut Représentant des Affaires </a:t>
            </a:r>
            <a:r>
              <a:rPr lang="fr-FR" sz="2400" dirty="0">
                <a:latin typeface="Arial" panose="020B0604020202020204" pitchFamily="34" charset="0"/>
                <a:ea typeface="Calibri" panose="020F0502020204030204" pitchFamily="34" charset="0"/>
                <a:cs typeface="Arial" panose="020B0604020202020204" pitchFamily="34" charset="0"/>
              </a:rPr>
              <a:t>E</a:t>
            </a:r>
            <a:r>
              <a:rPr lang="fr-FR" sz="2400" dirty="0">
                <a:effectLst/>
                <a:latin typeface="Arial" panose="020B0604020202020204" pitchFamily="34" charset="0"/>
                <a:ea typeface="Calibri" panose="020F0502020204030204" pitchFamily="34" charset="0"/>
                <a:cs typeface="Arial" panose="020B0604020202020204" pitchFamily="34" charset="0"/>
              </a:rPr>
              <a:t>xtérieures</a:t>
            </a:r>
            <a:r>
              <a:rPr lang="fr-FR" sz="2400" dirty="0">
                <a:latin typeface="Arial" panose="020B0604020202020204" pitchFamily="34" charset="0"/>
                <a:ea typeface="Calibri" panose="020F0502020204030204" pitchFamily="34" charset="0"/>
                <a:cs typeface="Arial" panose="020B0604020202020204" pitchFamily="34" charset="0"/>
              </a:rPr>
              <a:t>.</a:t>
            </a:r>
            <a:r>
              <a:rPr lang="fr-FR" sz="2400" dirty="0">
                <a:effectLst/>
                <a:latin typeface="Arial" panose="020B0604020202020204" pitchFamily="34" charset="0"/>
                <a:ea typeface="Calibri" panose="020F0502020204030204" pitchFamily="34" charset="0"/>
                <a:cs typeface="Arial" panose="020B0604020202020204" pitchFamily="34" charset="0"/>
              </a:rPr>
              <a:t> L’unanimité pour les questions régaliennes, devient synonyme de </a:t>
            </a:r>
            <a:r>
              <a:rPr lang="fr-FR" sz="2400" b="1" dirty="0">
                <a:effectLst/>
                <a:latin typeface="Arial" panose="020B0604020202020204" pitchFamily="34" charset="0"/>
                <a:ea typeface="Calibri" panose="020F0502020204030204" pitchFamily="34" charset="0"/>
                <a:cs typeface="Arial" panose="020B0604020202020204" pitchFamily="34" charset="0"/>
              </a:rPr>
              <a:t>paralysie.</a:t>
            </a:r>
          </a:p>
          <a:p>
            <a:r>
              <a:rPr lang="fr-FR" sz="2400" dirty="0">
                <a:effectLst/>
                <a:latin typeface="Arial" panose="020B0604020202020204" pitchFamily="34" charset="0"/>
                <a:ea typeface="Calibri" panose="020F0502020204030204" pitchFamily="34" charset="0"/>
                <a:cs typeface="Arial" panose="020B0604020202020204" pitchFamily="34" charset="0"/>
              </a:rPr>
              <a:t>. </a:t>
            </a:r>
            <a:r>
              <a:rPr lang="fr-FR" altLang="fr-FR" sz="2400" dirty="0">
                <a:latin typeface="Arial" panose="020B0604020202020204" pitchFamily="34" charset="0"/>
                <a:cs typeface="Arial" panose="020B0604020202020204" pitchFamily="34" charset="0"/>
              </a:rPr>
              <a:t>Sans conviction l’Union européenne tend vers une zone de libre-échange, se transformant  en une addition de petits privilèges et une superposition de règlementations privant la communauté de toute capacité à se projeter dans l’avenir. </a:t>
            </a:r>
          </a:p>
          <a:p>
            <a:endParaRPr lang="fr-FR" altLang="fr-FR" sz="1200" b="1" dirty="0"/>
          </a:p>
        </p:txBody>
      </p:sp>
    </p:spTree>
    <p:extLst>
      <p:ext uri="{BB962C8B-B14F-4D97-AF65-F5344CB8AC3E}">
        <p14:creationId xmlns:p14="http://schemas.microsoft.com/office/powerpoint/2010/main" val="26069068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974C36-A49A-4B9B-B959-FB0587910536}"/>
              </a:ext>
            </a:extLst>
          </p:cNvPr>
          <p:cNvSpPr>
            <a:spLocks noGrp="1"/>
          </p:cNvSpPr>
          <p:nvPr>
            <p:ph type="title"/>
          </p:nvPr>
        </p:nvSpPr>
        <p:spPr>
          <a:xfrm>
            <a:off x="930479" y="339958"/>
            <a:ext cx="10515600" cy="1325563"/>
          </a:xfrm>
        </p:spPr>
        <p:txBody>
          <a:bodyPr>
            <a:normAutofit/>
          </a:bodyPr>
          <a:lstStyle/>
          <a:p>
            <a:pPr algn="ctr"/>
            <a:r>
              <a:rPr lang="fr-FR" b="1" dirty="0">
                <a:solidFill>
                  <a:schemeClr val="accent1">
                    <a:lumMod val="75000"/>
                  </a:schemeClr>
                </a:solidFill>
                <a:highlight>
                  <a:srgbClr val="FFFF00"/>
                </a:highlight>
              </a:rPr>
              <a:t>Première Crise : BREXIT</a:t>
            </a:r>
            <a:br>
              <a:rPr lang="fr-FR" b="1" dirty="0">
                <a:solidFill>
                  <a:schemeClr val="accent1">
                    <a:lumMod val="75000"/>
                  </a:schemeClr>
                </a:solidFill>
                <a:highlight>
                  <a:srgbClr val="FFFF00"/>
                </a:highlight>
              </a:rPr>
            </a:br>
            <a:r>
              <a:rPr lang="fr-FR" b="1" dirty="0">
                <a:solidFill>
                  <a:schemeClr val="accent1">
                    <a:lumMod val="75000"/>
                  </a:schemeClr>
                </a:solidFill>
              </a:rPr>
              <a:t>REFERENDUM Britannique - 24 juin 2016 </a:t>
            </a:r>
          </a:p>
        </p:txBody>
      </p:sp>
      <p:sp>
        <p:nvSpPr>
          <p:cNvPr id="3" name="Espace réservé du contenu 2">
            <a:extLst>
              <a:ext uri="{FF2B5EF4-FFF2-40B4-BE49-F238E27FC236}">
                <a16:creationId xmlns:a16="http://schemas.microsoft.com/office/drawing/2014/main" id="{4274D5AF-F5BA-4F30-ADFA-CF838A5D5E21}"/>
              </a:ext>
            </a:extLst>
          </p:cNvPr>
          <p:cNvSpPr>
            <a:spLocks noGrp="1"/>
          </p:cNvSpPr>
          <p:nvPr>
            <p:ph idx="1"/>
          </p:nvPr>
        </p:nvSpPr>
        <p:spPr>
          <a:xfrm>
            <a:off x="954947" y="1665521"/>
            <a:ext cx="10515600" cy="4625000"/>
          </a:xfrm>
        </p:spPr>
        <p:txBody>
          <a:bodyPr>
            <a:normAutofit fontScale="92500" lnSpcReduction="20000"/>
          </a:bodyPr>
          <a:lstStyle/>
          <a:p>
            <a:endParaRPr lang="fr-FR" sz="1200" b="0" i="0" dirty="0">
              <a:solidFill>
                <a:srgbClr val="4D5156"/>
              </a:solidFill>
              <a:effectLst/>
              <a:latin typeface="arial" panose="020B0604020202020204" pitchFamily="34" charset="0"/>
            </a:endParaRPr>
          </a:p>
          <a:p>
            <a:pPr marL="0" indent="0">
              <a:lnSpc>
                <a:spcPct val="107000"/>
              </a:lnSpc>
              <a:spcAft>
                <a:spcPts val="800"/>
              </a:spcAft>
              <a:buNone/>
            </a:pPr>
            <a:r>
              <a:rPr lang="fr-FR" sz="2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Devant l’affolement des 27 face au départ d’un grand pays , David Camerone eut l’arrogance d’exiger 3 conditions inouïes :</a:t>
            </a:r>
          </a:p>
          <a:p>
            <a:pPr>
              <a:lnSpc>
                <a:spcPct val="107000"/>
              </a:lnSpc>
              <a:spcAft>
                <a:spcPts val="800"/>
              </a:spcAft>
            </a:pPr>
            <a:r>
              <a:rPr lang="fr-FR" sz="2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-l’assimilation des travailleurs européens  à </a:t>
            </a:r>
            <a:r>
              <a:rPr lang="fr-FR" sz="22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des immigrés </a:t>
            </a:r>
          </a:p>
          <a:p>
            <a:pPr>
              <a:lnSpc>
                <a:spcPct val="107000"/>
              </a:lnSpc>
              <a:spcAft>
                <a:spcPts val="800"/>
              </a:spcAft>
            </a:pPr>
            <a:r>
              <a:rPr lang="fr-FR" sz="2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la non-reconnaissance du principe fondateur du Traité de Rome </a:t>
            </a:r>
            <a:r>
              <a:rPr lang="fr-FR" sz="22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établir les fondements d’une union sans cesse plus étroite entre les peuples européens ».</a:t>
            </a:r>
            <a:endParaRPr lang="fr-FR" sz="2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fr-FR" sz="2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le Droit de regard sur la politique de l’Euro alors que Londres avait refusé la monnaie unique </a:t>
            </a:r>
            <a:endParaRPr lang="fr-FR" sz="2200" dirty="0">
              <a:solidFill>
                <a:schemeClr val="accent1">
                  <a:lumMod val="75000"/>
                </a:schemeClr>
              </a:solidFill>
              <a:latin typeface="arial" panose="020B0604020202020204" pitchFamily="34" charset="0"/>
            </a:endParaRPr>
          </a:p>
          <a:p>
            <a:r>
              <a:rPr lang="fr-FR" sz="2200" dirty="0">
                <a:solidFill>
                  <a:schemeClr val="accent1">
                    <a:lumMod val="75000"/>
                  </a:schemeClr>
                </a:solidFill>
                <a:effectLst/>
                <a:latin typeface="Calibri" panose="020F0502020204030204" pitchFamily="34" charset="0"/>
                <a:ea typeface="Calibri" panose="020F0502020204030204" pitchFamily="34" charset="0"/>
              </a:rPr>
              <a:t>Heureusement le peuple trancha. L</a:t>
            </a:r>
            <a:r>
              <a:rPr lang="fr-FR" sz="2200" dirty="0">
                <a:solidFill>
                  <a:schemeClr val="accent1">
                    <a:lumMod val="75000"/>
                  </a:schemeClr>
                </a:solidFill>
                <a:latin typeface="Calibri" panose="020F0502020204030204" pitchFamily="34" charset="0"/>
                <a:ea typeface="Calibri" panose="020F0502020204030204" pitchFamily="34" charset="0"/>
              </a:rPr>
              <a:t>e Royaume Uni s’arracha aux rives du continent. </a:t>
            </a:r>
          </a:p>
          <a:p>
            <a:r>
              <a:rPr lang="fr-FR" sz="2200" b="1" dirty="0">
                <a:solidFill>
                  <a:schemeClr val="accent1">
                    <a:lumMod val="75000"/>
                  </a:schemeClr>
                </a:solidFill>
                <a:effectLst/>
                <a:latin typeface="Calibri" panose="020F0502020204030204" pitchFamily="34" charset="0"/>
                <a:ea typeface="Calibri" panose="020F0502020204030204" pitchFamily="34" charset="0"/>
              </a:rPr>
              <a:t>C’est alors que l’impensable se réalisa et l’ Europe fit bloc contre l’adversité </a:t>
            </a:r>
            <a:r>
              <a:rPr lang="fr-FR" sz="2200" dirty="0">
                <a:solidFill>
                  <a:schemeClr val="accent1">
                    <a:lumMod val="75000"/>
                  </a:schemeClr>
                </a:solidFill>
                <a:effectLst/>
                <a:latin typeface="Calibri" panose="020F0502020204030204" pitchFamily="34" charset="0"/>
                <a:ea typeface="Calibri" panose="020F0502020204030204" pitchFamily="34" charset="0"/>
              </a:rPr>
              <a:t>grâce à la fermeté et la diplomatie de  </a:t>
            </a:r>
            <a:r>
              <a:rPr lang="fr-FR" sz="2200" b="1" dirty="0">
                <a:solidFill>
                  <a:schemeClr val="accent1">
                    <a:lumMod val="75000"/>
                  </a:schemeClr>
                </a:solidFill>
                <a:effectLst/>
                <a:latin typeface="Calibri" panose="020F0502020204030204" pitchFamily="34" charset="0"/>
                <a:ea typeface="Calibri" panose="020F0502020204030204" pitchFamily="34" charset="0"/>
              </a:rPr>
              <a:t>Michel Barnier,  </a:t>
            </a:r>
            <a:r>
              <a:rPr lang="fr-FR" sz="2200" dirty="0">
                <a:solidFill>
                  <a:schemeClr val="accent1">
                    <a:lumMod val="75000"/>
                  </a:schemeClr>
                </a:solidFill>
                <a:effectLst/>
                <a:latin typeface="Calibri" panose="020F0502020204030204" pitchFamily="34" charset="0"/>
                <a:ea typeface="Calibri" panose="020F0502020204030204" pitchFamily="34" charset="0"/>
              </a:rPr>
              <a:t>chargé de la conduite des négociations par  la Commission  européenne sous la présidence de Jean- Claude-Juncker. </a:t>
            </a:r>
          </a:p>
          <a:p>
            <a:r>
              <a:rPr lang="fr-FR" sz="2200" dirty="0">
                <a:solidFill>
                  <a:schemeClr val="accent1">
                    <a:lumMod val="75000"/>
                  </a:schemeClr>
                </a:solidFill>
                <a:highlight>
                  <a:srgbClr val="FFFF00"/>
                </a:highlight>
              </a:rPr>
              <a:t> </a:t>
            </a:r>
            <a:r>
              <a:rPr lang="fr-FR" sz="2200" b="1" dirty="0">
                <a:solidFill>
                  <a:schemeClr val="accent1">
                    <a:lumMod val="75000"/>
                  </a:schemeClr>
                </a:solidFill>
              </a:rPr>
              <a:t>Pour la première fois depuis l’élargissement l’unité des 27 permit à l’Europe de faire face aux tentatives de David Camerone pour diviser les 27. Devant l’adversité les peuples d’Europe unirent leurs efforts pour la première fois . </a:t>
            </a:r>
          </a:p>
        </p:txBody>
      </p:sp>
    </p:spTree>
    <p:extLst>
      <p:ext uri="{BB962C8B-B14F-4D97-AF65-F5344CB8AC3E}">
        <p14:creationId xmlns:p14="http://schemas.microsoft.com/office/powerpoint/2010/main" val="2109723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928F17-5BB8-4E03-ACA8-62B0AB7BBD31}"/>
              </a:ext>
            </a:extLst>
          </p:cNvPr>
          <p:cNvSpPr>
            <a:spLocks noGrp="1"/>
          </p:cNvSpPr>
          <p:nvPr>
            <p:ph type="title"/>
          </p:nvPr>
        </p:nvSpPr>
        <p:spPr>
          <a:xfrm>
            <a:off x="839788" y="347472"/>
            <a:ext cx="3932237" cy="1380744"/>
          </a:xfrm>
        </p:spPr>
        <p:txBody>
          <a:bodyPr>
            <a:noAutofit/>
          </a:bodyPr>
          <a:lstStyle/>
          <a:p>
            <a:pPr algn="ctr"/>
            <a:r>
              <a:rPr lang="fr-FR" sz="2400" b="0" i="0" dirty="0">
                <a:effectLst/>
                <a:highlight>
                  <a:srgbClr val="FFFF00"/>
                </a:highlight>
                <a:latin typeface="Arial" panose="020B0604020202020204" pitchFamily="34" charset="0"/>
                <a:cs typeface="Arial" panose="020B0604020202020204" pitchFamily="34" charset="0"/>
              </a:rPr>
              <a:t>1</a:t>
            </a:r>
            <a:r>
              <a:rPr lang="fr-FR" sz="2400" b="0" i="0" baseline="30000" dirty="0">
                <a:effectLst/>
                <a:highlight>
                  <a:srgbClr val="FFFF00"/>
                </a:highlight>
                <a:latin typeface="Arial" panose="020B0604020202020204" pitchFamily="34" charset="0"/>
                <a:cs typeface="Arial" panose="020B0604020202020204" pitchFamily="34" charset="0"/>
              </a:rPr>
              <a:t>er</a:t>
            </a:r>
            <a:r>
              <a:rPr lang="fr-FR" sz="2400" b="0" i="0" dirty="0">
                <a:effectLst/>
                <a:highlight>
                  <a:srgbClr val="FFFF00"/>
                </a:highlight>
                <a:latin typeface="Arial" panose="020B0604020202020204" pitchFamily="34" charset="0"/>
                <a:cs typeface="Arial" panose="020B0604020202020204" pitchFamily="34" charset="0"/>
              </a:rPr>
              <a:t> Crise: BREXIT</a:t>
            </a:r>
            <a:r>
              <a:rPr lang="fr-FR" sz="2400" b="0" i="0" dirty="0">
                <a:solidFill>
                  <a:schemeClr val="accent2">
                    <a:lumMod val="75000"/>
                  </a:schemeClr>
                </a:solidFill>
                <a:effectLst/>
                <a:highlight>
                  <a:srgbClr val="FFFF00"/>
                </a:highlight>
                <a:latin typeface="Arial" panose="020B0604020202020204" pitchFamily="34" charset="0"/>
                <a:cs typeface="Arial" panose="020B0604020202020204" pitchFamily="34" charset="0"/>
              </a:rPr>
              <a:t> </a:t>
            </a:r>
            <a:br>
              <a:rPr lang="fr-FR" sz="2400" b="0" i="0" dirty="0">
                <a:solidFill>
                  <a:schemeClr val="accent2">
                    <a:lumMod val="75000"/>
                  </a:schemeClr>
                </a:solidFill>
                <a:effectLst/>
                <a:highlight>
                  <a:srgbClr val="FFFF00"/>
                </a:highlight>
                <a:latin typeface="Arial" panose="020B0604020202020204" pitchFamily="34" charset="0"/>
                <a:cs typeface="Arial" panose="020B0604020202020204" pitchFamily="34" charset="0"/>
              </a:rPr>
            </a:br>
            <a:r>
              <a:rPr lang="fr-FR" sz="2400" b="1" i="0" dirty="0">
                <a:solidFill>
                  <a:schemeClr val="accent2">
                    <a:lumMod val="75000"/>
                  </a:schemeClr>
                </a:solidFill>
                <a:effectLst/>
                <a:latin typeface="Arial" panose="020B0604020202020204" pitchFamily="34" charset="0"/>
                <a:cs typeface="Arial" panose="020B0604020202020204" pitchFamily="34" charset="0"/>
              </a:rPr>
              <a:t>Le 31 janvier 2020</a:t>
            </a:r>
            <a:br>
              <a:rPr lang="fr-FR" sz="2400" b="1" i="0" dirty="0">
                <a:solidFill>
                  <a:schemeClr val="accent2">
                    <a:lumMod val="75000"/>
                  </a:schemeClr>
                </a:solidFill>
                <a:effectLst/>
                <a:latin typeface="Arial" panose="020B0604020202020204" pitchFamily="34" charset="0"/>
                <a:cs typeface="Arial" panose="020B0604020202020204" pitchFamily="34" charset="0"/>
              </a:rPr>
            </a:br>
            <a:r>
              <a:rPr lang="fr-FR" sz="2000" b="1" dirty="0">
                <a:solidFill>
                  <a:schemeClr val="accent2">
                    <a:lumMod val="75000"/>
                  </a:schemeClr>
                </a:solidFill>
                <a:latin typeface="Arial" panose="020B0604020202020204" pitchFamily="34" charset="0"/>
                <a:cs typeface="Arial" panose="020B0604020202020204" pitchFamily="34" charset="0"/>
              </a:rPr>
              <a:t>l</a:t>
            </a:r>
            <a:r>
              <a:rPr lang="fr-FR" sz="2000" b="1" i="0" dirty="0">
                <a:solidFill>
                  <a:schemeClr val="accent2">
                    <a:lumMod val="75000"/>
                  </a:schemeClr>
                </a:solidFill>
                <a:effectLst/>
                <a:latin typeface="Arial" panose="020B0604020202020204" pitchFamily="34" charset="0"/>
                <a:cs typeface="Arial" panose="020B0604020202020204" pitchFamily="34" charset="0"/>
              </a:rPr>
              <a:t>e </a:t>
            </a:r>
            <a:r>
              <a:rPr lang="fr-FR" sz="2000" b="1" dirty="0">
                <a:solidFill>
                  <a:schemeClr val="accent2">
                    <a:lumMod val="75000"/>
                  </a:schemeClr>
                </a:solidFill>
                <a:latin typeface="Arial" panose="020B0604020202020204" pitchFamily="34" charset="0"/>
                <a:cs typeface="Arial" panose="020B0604020202020204" pitchFamily="34" charset="0"/>
              </a:rPr>
              <a:t>ROYAUME UNI </a:t>
            </a:r>
            <a:br>
              <a:rPr lang="fr-FR" sz="2000" b="1" dirty="0">
                <a:solidFill>
                  <a:schemeClr val="accent2">
                    <a:lumMod val="75000"/>
                  </a:schemeClr>
                </a:solidFill>
                <a:latin typeface="Arial" panose="020B0604020202020204" pitchFamily="34" charset="0"/>
                <a:cs typeface="Arial" panose="020B0604020202020204" pitchFamily="34" charset="0"/>
              </a:rPr>
            </a:br>
            <a:r>
              <a:rPr lang="fr-FR" sz="2000" b="1" dirty="0">
                <a:solidFill>
                  <a:schemeClr val="accent2">
                    <a:lumMod val="75000"/>
                  </a:schemeClr>
                </a:solidFill>
                <a:latin typeface="Arial" panose="020B0604020202020204" pitchFamily="34" charset="0"/>
                <a:cs typeface="Arial" panose="020B0604020202020204" pitchFamily="34" charset="0"/>
              </a:rPr>
              <a:t> QUITTE l’UNION EUROPEENNE </a:t>
            </a:r>
          </a:p>
        </p:txBody>
      </p:sp>
      <p:sp>
        <p:nvSpPr>
          <p:cNvPr id="4" name="Espace réservé du texte 3">
            <a:extLst>
              <a:ext uri="{FF2B5EF4-FFF2-40B4-BE49-F238E27FC236}">
                <a16:creationId xmlns:a16="http://schemas.microsoft.com/office/drawing/2014/main" id="{C573C678-CB64-47D4-A7A6-1FC1A16A53D9}"/>
              </a:ext>
            </a:extLst>
          </p:cNvPr>
          <p:cNvSpPr>
            <a:spLocks noGrp="1"/>
          </p:cNvSpPr>
          <p:nvPr>
            <p:ph type="body" sz="half" idx="2"/>
          </p:nvPr>
        </p:nvSpPr>
        <p:spPr>
          <a:xfrm>
            <a:off x="915289" y="1931733"/>
            <a:ext cx="4198556" cy="4517136"/>
          </a:xfrm>
        </p:spPr>
        <p:txBody>
          <a:bodyPr>
            <a:noAutofit/>
          </a:bodyPr>
          <a:lstStyle/>
          <a:p>
            <a:r>
              <a:rPr lang="fr-FR" sz="2400" dirty="0">
                <a:solidFill>
                  <a:schemeClr val="accent1">
                    <a:lumMod val="75000"/>
                  </a:schemeClr>
                </a:solidFill>
                <a:latin typeface="Calibri" panose="020F0502020204030204" pitchFamily="34" charset="0"/>
                <a:ea typeface="Calibri" panose="020F0502020204030204" pitchFamily="34" charset="0"/>
              </a:rPr>
              <a:t>L</a:t>
            </a:r>
            <a:r>
              <a:rPr lang="fr-FR" sz="2400" dirty="0">
                <a:solidFill>
                  <a:schemeClr val="accent1">
                    <a:lumMod val="75000"/>
                  </a:schemeClr>
                </a:solidFill>
                <a:effectLst/>
                <a:latin typeface="Calibri" panose="020F0502020204030204" pitchFamily="34" charset="0"/>
                <a:ea typeface="Calibri" panose="020F0502020204030204" pitchFamily="34" charset="0"/>
              </a:rPr>
              <a:t>e gouvernement britannique, fort en déclarations, parait bien rétréci en possibilité d’extension économique et d’action géopolitique. </a:t>
            </a:r>
          </a:p>
          <a:p>
            <a:r>
              <a:rPr lang="fr-FR" sz="2400" dirty="0">
                <a:solidFill>
                  <a:schemeClr val="accent1">
                    <a:lumMod val="75000"/>
                  </a:schemeClr>
                </a:solidFill>
                <a:effectLst/>
                <a:latin typeface="Calibri" panose="020F0502020204030204" pitchFamily="34" charset="0"/>
                <a:ea typeface="Calibri" panose="020F0502020204030204" pitchFamily="34" charset="0"/>
              </a:rPr>
              <a:t>Les </a:t>
            </a:r>
            <a:r>
              <a:rPr lang="fr-FR" sz="24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décisions se prennent à Washington ou à Bruxelles.  </a:t>
            </a:r>
          </a:p>
          <a:p>
            <a:r>
              <a:rPr lang="fr-FR" sz="24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A</a:t>
            </a:r>
            <a:r>
              <a:rPr lang="fr-FR" sz="2400" dirty="0">
                <a:solidFill>
                  <a:schemeClr val="accent1">
                    <a:lumMod val="75000"/>
                  </a:schemeClr>
                </a:solidFill>
                <a:effectLst/>
                <a:latin typeface="Calibri" panose="020F0502020204030204" pitchFamily="34" charset="0"/>
                <a:ea typeface="Calibri" panose="020F0502020204030204" pitchFamily="34" charset="0"/>
              </a:rPr>
              <a:t> quand le retour ? comme l’écrivait Jean Gérard Lieberherr, beau-fils de Jean Monnet, </a:t>
            </a:r>
            <a:r>
              <a:rPr lang="fr-FR" sz="2400" dirty="0">
                <a:solidFill>
                  <a:schemeClr val="accent1">
                    <a:lumMod val="75000"/>
                  </a:schemeClr>
                </a:solidFill>
                <a:latin typeface="Calibri" panose="020F0502020204030204" pitchFamily="34" charset="0"/>
                <a:ea typeface="Calibri" panose="020F0502020204030204" pitchFamily="34" charset="0"/>
              </a:rPr>
              <a:t>i</a:t>
            </a:r>
            <a:r>
              <a:rPr lang="fr-FR" sz="2400" dirty="0">
                <a:solidFill>
                  <a:schemeClr val="accent1">
                    <a:lumMod val="75000"/>
                  </a:schemeClr>
                </a:solidFill>
                <a:effectLst/>
                <a:latin typeface="Calibri" panose="020F0502020204030204" pitchFamily="34" charset="0"/>
                <a:ea typeface="Calibri" panose="020F0502020204030204" pitchFamily="34" charset="0"/>
              </a:rPr>
              <a:t>l se fera au fil  d’accords sur la base des fondamentaux européens.</a:t>
            </a:r>
            <a:endParaRPr lang="fr-FR" sz="2400" dirty="0">
              <a:solidFill>
                <a:schemeClr val="accent1">
                  <a:lumMod val="75000"/>
                </a:schemeClr>
              </a:solidFill>
            </a:endParaRPr>
          </a:p>
          <a:p>
            <a:endParaRPr lang="fr-FR" sz="2400" dirty="0"/>
          </a:p>
        </p:txBody>
      </p:sp>
      <p:pic>
        <p:nvPicPr>
          <p:cNvPr id="5" name="Image 8" descr="http://www.thenexusnetwork.org/wp-content/uploads/2015/05/brexit_web_image_GuyZiv.png">
            <a:extLst>
              <a:ext uri="{FF2B5EF4-FFF2-40B4-BE49-F238E27FC236}">
                <a16:creationId xmlns:a16="http://schemas.microsoft.com/office/drawing/2014/main" id="{73947BA8-88D2-409F-AD93-0A3D52CB49AB}"/>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xfrm>
            <a:off x="5427676" y="1180476"/>
            <a:ext cx="5927711" cy="468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970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D4E486-4590-42A4-B98C-EE4CF2D6380B}"/>
              </a:ext>
            </a:extLst>
          </p:cNvPr>
          <p:cNvSpPr>
            <a:spLocks noGrp="1"/>
          </p:cNvSpPr>
          <p:nvPr>
            <p:ph type="title"/>
          </p:nvPr>
        </p:nvSpPr>
        <p:spPr>
          <a:xfrm>
            <a:off x="839788" y="457200"/>
            <a:ext cx="10788794" cy="775982"/>
          </a:xfrm>
        </p:spPr>
        <p:txBody>
          <a:bodyPr>
            <a:normAutofit fontScale="90000"/>
          </a:bodyPr>
          <a:lstStyle/>
          <a:p>
            <a:pPr algn="ctr"/>
            <a:r>
              <a:rPr lang="fr-FR" sz="3600" b="1" spc="300" dirty="0">
                <a:highlight>
                  <a:srgbClr val="FFFF00"/>
                </a:highlight>
              </a:rPr>
              <a:t>2020    DEUXIÈME CRISE : LA PANDÉMIE 2020  </a:t>
            </a:r>
            <a:br>
              <a:rPr lang="fr-FR" sz="3600" b="1" spc="300" dirty="0">
                <a:highlight>
                  <a:srgbClr val="FFFF00"/>
                </a:highlight>
              </a:rPr>
            </a:br>
            <a:r>
              <a:rPr lang="fr-FR" sz="2700" b="1" spc="300" dirty="0">
                <a:solidFill>
                  <a:srgbClr val="FF0000"/>
                </a:solidFill>
              </a:rPr>
              <a:t>Un esprit de solidarité à la dérive </a:t>
            </a:r>
          </a:p>
        </p:txBody>
      </p:sp>
      <p:pic>
        <p:nvPicPr>
          <p:cNvPr id="4" name="Espace réservé du contenu 3">
            <a:extLst>
              <a:ext uri="{FF2B5EF4-FFF2-40B4-BE49-F238E27FC236}">
                <a16:creationId xmlns:a16="http://schemas.microsoft.com/office/drawing/2014/main" id="{CB9F7287-02AB-4021-B56B-D039C70602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418" y="-1"/>
            <a:ext cx="3121892" cy="1593909"/>
          </a:xfrm>
        </p:spPr>
      </p:pic>
      <p:sp>
        <p:nvSpPr>
          <p:cNvPr id="5" name="Espace réservé du texte 4">
            <a:extLst>
              <a:ext uri="{FF2B5EF4-FFF2-40B4-BE49-F238E27FC236}">
                <a16:creationId xmlns:a16="http://schemas.microsoft.com/office/drawing/2014/main" id="{269B817C-5CE4-4C58-9028-8BC348178BBD}"/>
              </a:ext>
            </a:extLst>
          </p:cNvPr>
          <p:cNvSpPr>
            <a:spLocks noGrp="1"/>
          </p:cNvSpPr>
          <p:nvPr>
            <p:ph type="body" sz="half" idx="2"/>
          </p:nvPr>
        </p:nvSpPr>
        <p:spPr>
          <a:xfrm>
            <a:off x="839787" y="1593908"/>
            <a:ext cx="10544073" cy="4266691"/>
          </a:xfrm>
        </p:spPr>
        <p:txBody>
          <a:bodyPr>
            <a:normAutofit fontScale="32500" lnSpcReduction="20000"/>
          </a:bodyPr>
          <a:lstStyle/>
          <a:p>
            <a:endParaRPr lang="fr-FR" sz="1800"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pPr>
            <a:r>
              <a:rPr lang="fr-FR" sz="4900" dirty="0">
                <a:solidFill>
                  <a:srgbClr val="1F3864"/>
                </a:solidFill>
                <a:effectLst/>
                <a:latin typeface="Arial" panose="020B0604020202020204" pitchFamily="34" charset="0"/>
                <a:ea typeface="Times New Roman" panose="02020603050405020304" pitchFamily="18" charset="0"/>
                <a:cs typeface="Arial" panose="020B0604020202020204" pitchFamily="34" charset="0"/>
              </a:rPr>
              <a:t>-Londres a définitivement rompu les amarres avec le continent . Mais déjà un autre fléau s’abat sur le Monde et l’Europe : la COVID 19</a:t>
            </a:r>
          </a:p>
          <a:p>
            <a:pPr>
              <a:lnSpc>
                <a:spcPct val="120000"/>
              </a:lnSpc>
            </a:pPr>
            <a:r>
              <a:rPr lang="fr-FR" sz="4900" dirty="0">
                <a:effectLst/>
                <a:latin typeface="Arial" panose="020B0604020202020204" pitchFamily="34" charset="0"/>
                <a:ea typeface="Calibri" panose="020F0502020204030204" pitchFamily="34" charset="0"/>
                <a:cs typeface="Arial" panose="020B0604020202020204" pitchFamily="34" charset="0"/>
              </a:rPr>
              <a:t>-Le Conseil européen Extraordinaire des 20 et 21 février 2020 réuni à Bruxelles consacré au Budget de l’Union pour la période 2021 – </a:t>
            </a:r>
            <a:r>
              <a:rPr lang="fr-FR" sz="4900" dirty="0">
                <a:latin typeface="Arial" panose="020B0604020202020204" pitchFamily="34" charset="0"/>
                <a:ea typeface="Calibri" panose="020F0502020204030204" pitchFamily="34" charset="0"/>
                <a:cs typeface="Arial" panose="020B0604020202020204" pitchFamily="34" charset="0"/>
              </a:rPr>
              <a:t>2027 fut un concert dissonant où chacun joua sa partition.</a:t>
            </a:r>
            <a:endParaRPr lang="fr-FR" sz="490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pPr>
            <a:r>
              <a:rPr lang="fr-FR" sz="4900" dirty="0">
                <a:effectLst/>
                <a:latin typeface="Arial" panose="020B0604020202020204" pitchFamily="34" charset="0"/>
                <a:ea typeface="Calibri" panose="020F0502020204030204" pitchFamily="34" charset="0"/>
                <a:cs typeface="Arial" panose="020B0604020202020204" pitchFamily="34" charset="0"/>
              </a:rPr>
              <a:t>-Impasse d’autant plus navrante que le </a:t>
            </a:r>
            <a:r>
              <a:rPr lang="fr-FR" sz="4900" b="1" dirty="0">
                <a:effectLst/>
                <a:latin typeface="Arial" panose="020B0604020202020204" pitchFamily="34" charset="0"/>
                <a:ea typeface="Calibri" panose="020F0502020204030204" pitchFamily="34" charset="0"/>
                <a:cs typeface="Arial" panose="020B0604020202020204" pitchFamily="34" charset="0"/>
              </a:rPr>
              <a:t>budget dont dispose l’Union est dérisoire 1% du Produit Intérieur Brut (PIB) de chaque État</a:t>
            </a:r>
            <a:r>
              <a:rPr lang="fr-FR" sz="4900" dirty="0">
                <a:effectLst/>
                <a:latin typeface="Arial" panose="020B0604020202020204" pitchFamily="34" charset="0"/>
                <a:ea typeface="Calibri" panose="020F0502020204030204" pitchFamily="34" charset="0"/>
                <a:cs typeface="Arial" panose="020B0604020202020204" pitchFamily="34" charset="0"/>
              </a:rPr>
              <a:t> ! (la France utilise pour ses dépenses publiques près de 57% de son PIB. Le budget fédéral des USA dispose de 15% du PIB de chacun des 50 États) </a:t>
            </a:r>
          </a:p>
          <a:p>
            <a:pPr>
              <a:lnSpc>
                <a:spcPct val="120000"/>
              </a:lnSpc>
            </a:pPr>
            <a:r>
              <a:rPr lang="fr-FR" sz="4900" dirty="0">
                <a:effectLst/>
                <a:latin typeface="Arial" panose="020B0604020202020204" pitchFamily="34" charset="0"/>
                <a:ea typeface="Calibri" panose="020F0502020204030204" pitchFamily="34" charset="0"/>
                <a:cs typeface="Arial" panose="020B0604020202020204" pitchFamily="34" charset="0"/>
              </a:rPr>
              <a:t>-L’UE parvient pourtant à réaliser des miracles tant à l’intérieur que sur le plan international </a:t>
            </a:r>
          </a:p>
          <a:p>
            <a:pPr>
              <a:lnSpc>
                <a:spcPct val="120000"/>
              </a:lnSpc>
            </a:pPr>
            <a:r>
              <a:rPr lang="fr-FR" sz="4900" dirty="0">
                <a:effectLst/>
                <a:latin typeface="Arial" panose="020B0604020202020204" pitchFamily="34" charset="0"/>
                <a:ea typeface="Calibri" panose="020F0502020204030204" pitchFamily="34" charset="0"/>
                <a:cs typeface="Arial" panose="020B0604020202020204" pitchFamily="34" charset="0"/>
              </a:rPr>
              <a:t>-mais se trouve est dans l’incapacité de répondre aux projets essentiels à son économie  : la Recherche, l’indépendance numérique, la lutte contre le changement climatique, la Défense et la sécurité, les grandes migrations, le développement, la régulation d’une économie mondialisée, comme l’a défini le Président de la République dans le discours de la Sorbonne.</a:t>
            </a:r>
            <a:br>
              <a:rPr lang="fr-FR" sz="4900" dirty="0">
                <a:effectLst/>
                <a:latin typeface="Arial" panose="020B0604020202020204" pitchFamily="34" charset="0"/>
                <a:ea typeface="Calibri" panose="020F0502020204030204" pitchFamily="34" charset="0"/>
                <a:cs typeface="Arial" panose="020B0604020202020204" pitchFamily="34" charset="0"/>
              </a:rPr>
            </a:br>
            <a:endParaRPr lang="fr-FR" sz="4900" dirty="0">
              <a:effectLst/>
              <a:latin typeface="Arial" panose="020B0604020202020204" pitchFamily="34" charset="0"/>
              <a:ea typeface="Calibri" panose="020F0502020204030204" pitchFamily="34" charset="0"/>
              <a:cs typeface="Arial" panose="020B0604020202020204" pitchFamily="34" charset="0"/>
            </a:endParaRPr>
          </a:p>
          <a:p>
            <a:r>
              <a:rPr lang="fr-FR" sz="4900" b="1" dirty="0">
                <a:effectLst/>
                <a:latin typeface="Arial" panose="020B0604020202020204" pitchFamily="34" charset="0"/>
                <a:ea typeface="Calibri" panose="020F0502020204030204" pitchFamily="34" charset="0"/>
                <a:cs typeface="Arial" panose="020B0604020202020204" pitchFamily="34" charset="0"/>
              </a:rPr>
              <a:t>Le budget européen tel qu’il est, bloque le développement de l’économie européenne  </a:t>
            </a:r>
            <a:endParaRPr lang="fr-FR" sz="4900" b="1" dirty="0">
              <a:effectLst/>
              <a:latin typeface="Arial" panose="020B0604020202020204" pitchFamily="34" charset="0"/>
              <a:ea typeface="Times New Roman" panose="02020603050405020304" pitchFamily="18" charset="0"/>
              <a:cs typeface="Arial" panose="020B0604020202020204" pitchFamily="34" charset="0"/>
            </a:endParaRPr>
          </a:p>
          <a:p>
            <a:endParaRPr lang="fr-FR" dirty="0"/>
          </a:p>
        </p:txBody>
      </p:sp>
    </p:spTree>
    <p:extLst>
      <p:ext uri="{BB962C8B-B14F-4D97-AF65-F5344CB8AC3E}">
        <p14:creationId xmlns:p14="http://schemas.microsoft.com/office/powerpoint/2010/main" val="4227979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C48FFF-AAAB-4E2E-A22B-3B525BFD3AA6}"/>
              </a:ext>
            </a:extLst>
          </p:cNvPr>
          <p:cNvSpPr>
            <a:spLocks noGrp="1"/>
          </p:cNvSpPr>
          <p:nvPr>
            <p:ph type="title"/>
          </p:nvPr>
        </p:nvSpPr>
        <p:spPr/>
        <p:txBody>
          <a:bodyPr/>
          <a:lstStyle/>
          <a:p>
            <a:r>
              <a:rPr lang="fr-FR" dirty="0">
                <a:highlight>
                  <a:srgbClr val="FFFF00"/>
                </a:highlight>
              </a:rPr>
              <a:t>2</a:t>
            </a:r>
            <a:r>
              <a:rPr lang="fr-FR" baseline="30000" dirty="0">
                <a:highlight>
                  <a:srgbClr val="FFFF00"/>
                </a:highlight>
              </a:rPr>
              <a:t>ème</a:t>
            </a:r>
            <a:r>
              <a:rPr lang="fr-FR" dirty="0">
                <a:highlight>
                  <a:srgbClr val="FFFF00"/>
                </a:highlight>
              </a:rPr>
              <a:t> Crise 2020 </a:t>
            </a:r>
            <a:r>
              <a:rPr lang="fr-FR" sz="3600" dirty="0">
                <a:solidFill>
                  <a:srgbClr val="FF0000"/>
                </a:solidFill>
              </a:rPr>
              <a:t>la BCE et CE face à l’urgence </a:t>
            </a:r>
          </a:p>
        </p:txBody>
      </p:sp>
      <p:sp>
        <p:nvSpPr>
          <p:cNvPr id="3" name="Espace réservé du contenu 2">
            <a:extLst>
              <a:ext uri="{FF2B5EF4-FFF2-40B4-BE49-F238E27FC236}">
                <a16:creationId xmlns:a16="http://schemas.microsoft.com/office/drawing/2014/main" id="{19B14E31-C0D4-4574-8A6C-0DA3B8A8160E}"/>
              </a:ext>
            </a:extLst>
          </p:cNvPr>
          <p:cNvSpPr>
            <a:spLocks noGrp="1"/>
          </p:cNvSpPr>
          <p:nvPr>
            <p:ph idx="1"/>
          </p:nvPr>
        </p:nvSpPr>
        <p:spPr/>
        <p:txBody>
          <a:bodyPr>
            <a:normAutofit fontScale="92500" lnSpcReduction="10000"/>
          </a:bodyPr>
          <a:lstStyle/>
          <a:p>
            <a:pPr>
              <a:lnSpc>
                <a:spcPct val="107000"/>
              </a:lnSpc>
              <a:spcAft>
                <a:spcPts val="800"/>
              </a:spcAft>
            </a:pPr>
            <a:r>
              <a:rPr lang="fr-F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Mais </a:t>
            </a:r>
            <a:r>
              <a:rPr lang="fr-FR" sz="18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une nouvelle épreuve attend</a:t>
            </a:r>
            <a:r>
              <a:rPr lang="fr-F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les 27. </a:t>
            </a:r>
            <a:r>
              <a:rPr lang="fr-FR" sz="18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La pandémie du Covid 19 </a:t>
            </a:r>
            <a:r>
              <a:rPr lang="fr-F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jette une ombre crue sur les vieux réflexes </a:t>
            </a:r>
            <a:r>
              <a:rPr lang="fr-FR" sz="1800" i="1" dirty="0">
                <a:solidFill>
                  <a:srgbClr val="222222"/>
                </a:solidFill>
                <a:latin typeface="Calibri" panose="020F0502020204030204" pitchFamily="34" charset="0"/>
                <a:ea typeface="Calibri" panose="020F0502020204030204" pitchFamily="34" charset="0"/>
                <a:cs typeface="Calibri" panose="020F0502020204030204" pitchFamily="34" charset="0"/>
              </a:rPr>
              <a:t>du chacun pour soi </a:t>
            </a:r>
            <a:r>
              <a:rPr lang="fr-FR" sz="1800" dirty="0">
                <a:solidFill>
                  <a:srgbClr val="222222"/>
                </a:solidFill>
                <a:latin typeface="Calibri" panose="020F0502020204030204" pitchFamily="34" charset="0"/>
                <a:ea typeface="Calibri" panose="020F0502020204030204" pitchFamily="34" charset="0"/>
                <a:cs typeface="Calibri" panose="020F0502020204030204" pitchFamily="34" charset="0"/>
              </a:rPr>
              <a:t>des Européens et </a:t>
            </a:r>
            <a:r>
              <a:rPr lang="fr-F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sème la panique . On ferme les frontières, on bloque les approvisionnements, on garde jalousement ses masques ou on les dérobe , on détourne les cargaison d’avions… Quelle image de l’UE !</a:t>
            </a:r>
          </a:p>
          <a:p>
            <a:r>
              <a:rPr lang="fr-FR" sz="1800" dirty="0">
                <a:effectLst/>
                <a:latin typeface="Calibri" panose="020F0502020204030204" pitchFamily="34" charset="0"/>
                <a:ea typeface="Calibri" panose="020F0502020204030204" pitchFamily="34" charset="0"/>
              </a:rPr>
              <a:t> Heureusement qu’elle existe cette Europe des Pères Fondateurs, bâtie pierre à  pierre par les fameux technocrates  et gérée par un maillages d’institutions démocratiques à l’échelle d’un continent .</a:t>
            </a:r>
          </a:p>
          <a:p>
            <a:r>
              <a:rPr lang="fr-FR" sz="18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Épicentre de la pandémie, l’Europe courrait le risque d’ un désastre économique.  La Présidente de la BCE, Christine Lagarde</a:t>
            </a:r>
            <a:r>
              <a:rPr lang="fr-F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a:solidFill>
                  <a:srgbClr val="222222"/>
                </a:solidFill>
                <a:latin typeface="Calibri" panose="020F0502020204030204" pitchFamily="34" charset="0"/>
                <a:ea typeface="Calibri" panose="020F0502020204030204" pitchFamily="34" charset="0"/>
                <a:cs typeface="Calibri" panose="020F0502020204030204" pitchFamily="34" charset="0"/>
              </a:rPr>
              <a:t>d</a:t>
            </a:r>
            <a:r>
              <a:rPr lang="fr-F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ans la nuit du </a:t>
            </a:r>
            <a:r>
              <a:rPr lang="fr-FR" sz="18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18 au 19 mars décide le rachat </a:t>
            </a:r>
            <a:r>
              <a:rPr lang="fr-FR" sz="1800" b="1" spc="40" dirty="0">
                <a:solidFill>
                  <a:srgbClr val="2E2E2E"/>
                </a:solidFill>
                <a:latin typeface="Calibri" panose="020F0502020204030204" pitchFamily="34" charset="0"/>
                <a:ea typeface="Calibri" panose="020F0502020204030204" pitchFamily="34" charset="0"/>
                <a:cs typeface="Calibri" panose="020F0502020204030204" pitchFamily="34" charset="0"/>
              </a:rPr>
              <a:t>d</a:t>
            </a:r>
            <a:r>
              <a:rPr lang="fr-FR" sz="1800" b="1" spc="40" dirty="0">
                <a:solidFill>
                  <a:srgbClr val="2E2E2E"/>
                </a:solidFill>
                <a:effectLst/>
                <a:latin typeface="Calibri" panose="020F0502020204030204" pitchFamily="34" charset="0"/>
                <a:ea typeface="Calibri" panose="020F0502020204030204" pitchFamily="34" charset="0"/>
                <a:cs typeface="Calibri" panose="020F0502020204030204" pitchFamily="34" charset="0"/>
              </a:rPr>
              <a:t>es dettes des États membres et des entreprises à hauteur de 750 milliards d’€</a:t>
            </a:r>
            <a:r>
              <a:rPr lang="fr-FR" sz="1800" spc="40" dirty="0">
                <a:solidFill>
                  <a:srgbClr val="2E2E2E"/>
                </a:solidFill>
                <a:effectLst/>
                <a:latin typeface="Calibri" panose="020F0502020204030204" pitchFamily="34" charset="0"/>
                <a:ea typeface="Calibri" panose="020F0502020204030204" pitchFamily="34" charset="0"/>
                <a:cs typeface="Calibri" panose="020F0502020204030204" pitchFamily="34" charset="0"/>
              </a:rPr>
              <a:t>. </a:t>
            </a:r>
            <a:endParaRPr lang="fr-F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fr-FR" sz="18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Financièrement </a:t>
            </a:r>
            <a:r>
              <a:rPr lang="fr-F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la Commission européenne gère le budget alloué à l’Europe ; elle </a:t>
            </a:r>
            <a:r>
              <a:rPr lang="fr-FR" sz="18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ne dispose que d’une flexibilité </a:t>
            </a:r>
            <a:r>
              <a:rPr lang="fr-F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qu’elle adapte immédiatement à la situation</a:t>
            </a:r>
            <a:r>
              <a:rPr lang="fr-FR" sz="1800" dirty="0">
                <a:solidFill>
                  <a:srgbClr val="222222"/>
                </a:solidFill>
                <a:latin typeface="Calibri" panose="020F0502020204030204" pitchFamily="34" charset="0"/>
                <a:ea typeface="Calibri" panose="020F0502020204030204" pitchFamily="34" charset="0"/>
                <a:cs typeface="Calibri" panose="020F0502020204030204" pitchFamily="34" charset="0"/>
              </a:rPr>
              <a:t> pour faire face à la pandémie. Elle centralise  les approvisionnements, crée des laboratoires  et organise la distribution des vaccins pour chaque États.</a:t>
            </a:r>
            <a:endParaRPr lang="fr-F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fr-F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Ursula VON DER LEYEN prend l’initiative d’une </a:t>
            </a:r>
            <a:r>
              <a:rPr lang="fr-FR" sz="18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révolution</a:t>
            </a:r>
            <a:r>
              <a:rPr lang="fr-F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de palais et annonce le 20 mars, qu'elle </a:t>
            </a:r>
            <a:r>
              <a:rPr lang="fr-FR" sz="18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accorde une tolérance maximale quant aux critères de convergence économique. </a:t>
            </a:r>
            <a:r>
              <a:rPr lang="fr-F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le Conseil </a:t>
            </a:r>
            <a:r>
              <a:rPr lang="fr-FR" sz="1800" dirty="0">
                <a:solidFill>
                  <a:srgbClr val="222222"/>
                </a:solidFill>
                <a:latin typeface="Calibri" panose="020F0502020204030204" pitchFamily="34" charset="0"/>
                <a:ea typeface="Calibri" panose="020F0502020204030204" pitchFamily="34" charset="0"/>
                <a:cs typeface="Calibri" panose="020F0502020204030204" pitchFamily="34" charset="0"/>
              </a:rPr>
              <a:t>valide </a:t>
            </a:r>
            <a:r>
              <a:rPr lang="fr-F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dès le 23 mars la clause dérogatoire générale aux règles budgétaires prévues dans le Pacte de stabilité et de croissance. </a:t>
            </a:r>
          </a:p>
          <a:p>
            <a:pPr marL="0" indent="0" algn="just">
              <a:buNone/>
            </a:pPr>
            <a:r>
              <a:rPr lang="fr-F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endParaRPr lang="fr-FR" dirty="0"/>
          </a:p>
        </p:txBody>
      </p:sp>
    </p:spTree>
    <p:extLst>
      <p:ext uri="{BB962C8B-B14F-4D97-AF65-F5344CB8AC3E}">
        <p14:creationId xmlns:p14="http://schemas.microsoft.com/office/powerpoint/2010/main" val="183239836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2873</TotalTime>
  <Words>2896</Words>
  <Application>Microsoft Office PowerPoint</Application>
  <PresentationFormat>Grand écran</PresentationFormat>
  <Paragraphs>131</Paragraphs>
  <Slides>20</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20</vt:i4>
      </vt:variant>
    </vt:vector>
  </HeadingPairs>
  <TitlesOfParts>
    <vt:vector size="32" baseType="lpstr">
      <vt:lpstr>Arial</vt:lpstr>
      <vt:lpstr>Arial</vt:lpstr>
      <vt:lpstr>Arial Nova Light</vt:lpstr>
      <vt:lpstr>Calibri</vt:lpstr>
      <vt:lpstr>Calibri Light</vt:lpstr>
      <vt:lpstr>Lucida Calligraphy</vt:lpstr>
      <vt:lpstr>Lucida Handwriting</vt:lpstr>
      <vt:lpstr>Poppins</vt:lpstr>
      <vt:lpstr>Times New Roman</vt:lpstr>
      <vt:lpstr>Volkhov</vt:lpstr>
      <vt:lpstr>Wingdings</vt:lpstr>
      <vt:lpstr>Thème Office</vt:lpstr>
      <vt:lpstr>Présentation PowerPoint</vt:lpstr>
      <vt:lpstr> Une aube d’espérance    </vt:lpstr>
      <vt:lpstr> « Rien n’est acquis à l’homme, ni sa faiblesse ni sa force  et quand il croit serrer son bonheur, il le broie » Aragon </vt:lpstr>
      <vt:lpstr>Le NON français : un séisme  </vt:lpstr>
      <vt:lpstr>Première crise : le Brexit</vt:lpstr>
      <vt:lpstr>Première Crise : BREXIT REFERENDUM Britannique - 24 juin 2016 </vt:lpstr>
      <vt:lpstr>1er Crise: BREXIT  Le 31 janvier 2020 le ROYAUME UNI   QUITTE l’UNION EUROPEENNE </vt:lpstr>
      <vt:lpstr>2020    DEUXIÈME CRISE : LA PANDÉMIE 2020   Un esprit de solidarité à la dérive </vt:lpstr>
      <vt:lpstr>2ème Crise 2020 la BCE et CE face à l’urgence </vt:lpstr>
      <vt:lpstr>   2ème crise « Ce sont les institutions qui sont le véritable support de la civilisation . » Jean Monnnet </vt:lpstr>
      <vt:lpstr>2ème  crise  : Plan d’URGENCE D’AIDE et DE SOLIDARITE </vt:lpstr>
      <vt:lpstr>2ème CRISE : FIN DE LA DÉRIVE LIBÉRALE</vt:lpstr>
      <vt:lpstr>2ème CRISE NEXT GENERATIONEU :                                              bond dans le futur</vt:lpstr>
      <vt:lpstr>2ème Crise« Ce sont les Institutions qui commandent les relations entre les hommes » J. Monnet</vt:lpstr>
      <vt:lpstr>3ème CRISE :24 février 2022               LA GUERRE</vt:lpstr>
      <vt:lpstr> 3ème CRISE       Signes avant-coureurs </vt:lpstr>
      <vt:lpstr>3ème crise: la Paix n’est pas le pacifisme </vt:lpstr>
      <vt:lpstr> 3° CRISE   Les 4 jours qui ont réveillé l’Europe   </vt:lpstr>
      <vt:lpstr>3° crise :  le sens de l’Histoire</vt:lpstr>
      <vt:lpstr>7ème jour de l’invasion russe en Ukraine  Appel  de Volodymyr Zelensky au Parlement européen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Regards sur l’Europe</dc:title>
  <dc:creator>Monique BELTRAME</dc:creator>
  <cp:lastModifiedBy>Monique BELTRAME</cp:lastModifiedBy>
  <cp:revision>113</cp:revision>
  <dcterms:created xsi:type="dcterms:W3CDTF">2022-03-14T11:49:23Z</dcterms:created>
  <dcterms:modified xsi:type="dcterms:W3CDTF">2022-03-30T08:38:32Z</dcterms:modified>
</cp:coreProperties>
</file>